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3" r:id="rId3"/>
    <p:sldId id="265" r:id="rId4"/>
    <p:sldId id="268" r:id="rId5"/>
    <p:sldId id="270" r:id="rId6"/>
    <p:sldId id="269" r:id="rId7"/>
    <p:sldId id="267" r:id="rId8"/>
    <p:sldId id="27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7788A-93E6-4E0D-A782-3D53318ABF2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EB97506-7E85-4221-8283-909BF227D25B}">
      <dgm:prSet phldrT="[文字]" custT="1"/>
      <dgm:spPr/>
      <dgm:t>
        <a:bodyPr/>
        <a:lstStyle/>
        <a:p>
          <a:r>
            <a:rPr lang="zh-TW" altLang="en-US" sz="2000" b="1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第一階段</a:t>
          </a:r>
          <a:r>
            <a:rPr lang="en-US" altLang="zh-TW" sz="2000" b="1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r>
            <a:rPr lang="zh-TW" altLang="en-US" sz="2000" b="1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申請</a:t>
          </a:r>
        </a:p>
      </dgm:t>
    </dgm:pt>
    <dgm:pt modelId="{748D88E9-54A3-49F0-9D1C-6AEA849625D2}" type="parTrans" cxnId="{BC9E0870-15A8-486B-8E7C-56F29CA29C18}">
      <dgm:prSet/>
      <dgm:spPr/>
      <dgm:t>
        <a:bodyPr/>
        <a:lstStyle/>
        <a:p>
          <a:endParaRPr lang="zh-TW" altLang="en-US"/>
        </a:p>
      </dgm:t>
    </dgm:pt>
    <dgm:pt modelId="{9D6EBB1B-ACDA-4627-B626-70EC50B5F590}" type="sibTrans" cxnId="{BC9E0870-15A8-486B-8E7C-56F29CA29C18}">
      <dgm:prSet/>
      <dgm:spPr/>
      <dgm:t>
        <a:bodyPr/>
        <a:lstStyle/>
        <a:p>
          <a:endParaRPr lang="zh-TW" altLang="en-US"/>
        </a:p>
      </dgm:t>
    </dgm:pt>
    <dgm:pt modelId="{A8401F7C-0FF2-4792-B96D-5AD3A9082139}">
      <dgm:prSet phldrT="[文字]"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申請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(110-3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月底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66BE38E4-6EF2-474C-8E67-F968C5131508}" type="parTrans" cxnId="{25E5C305-141F-47DA-A028-C4EFA060D66A}">
      <dgm:prSet/>
      <dgm:spPr/>
      <dgm:t>
        <a:bodyPr/>
        <a:lstStyle/>
        <a:p>
          <a:endParaRPr lang="zh-TW" altLang="en-US"/>
        </a:p>
      </dgm:t>
    </dgm:pt>
    <dgm:pt modelId="{63835543-6F9B-4AC6-94C9-3488D4BBCFAE}" type="sibTrans" cxnId="{25E5C305-141F-47DA-A028-C4EFA060D66A}">
      <dgm:prSet/>
      <dgm:spPr/>
      <dgm:t>
        <a:bodyPr/>
        <a:lstStyle/>
        <a:p>
          <a:endParaRPr lang="zh-TW" altLang="en-US"/>
        </a:p>
      </dgm:t>
    </dgm:pt>
    <dgm:pt modelId="{505E6932-C8FC-4C66-82E9-D57D7C201A78}">
      <dgm:prSet phldrT="[文字]"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公告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(110-5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EEEC6833-07C5-45A6-998A-4F46996A778D}" type="parTrans" cxnId="{64BF302C-CDA2-4B84-AEB6-FB6F2C03EC46}">
      <dgm:prSet/>
      <dgm:spPr/>
      <dgm:t>
        <a:bodyPr/>
        <a:lstStyle/>
        <a:p>
          <a:endParaRPr lang="zh-TW" altLang="en-US"/>
        </a:p>
      </dgm:t>
    </dgm:pt>
    <dgm:pt modelId="{8AE1F45D-F99B-42D3-ADF0-086121B95ECE}" type="sibTrans" cxnId="{64BF302C-CDA2-4B84-AEB6-FB6F2C03EC46}">
      <dgm:prSet/>
      <dgm:spPr/>
      <dgm:t>
        <a:bodyPr/>
        <a:lstStyle/>
        <a:p>
          <a:endParaRPr lang="zh-TW" altLang="en-US"/>
        </a:p>
      </dgm:t>
    </dgm:pt>
    <dgm:pt modelId="{DC550610-F7F2-433B-B8CE-A029A0FDED97}">
      <dgm:prSet phldrT="[文字]" custT="1"/>
      <dgm:spPr/>
      <dgm:t>
        <a:bodyPr/>
        <a:lstStyle/>
        <a:p>
          <a:r>
            <a:rPr lang="zh-TW" altLang="en-US" sz="2000" b="1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第二階段</a:t>
          </a:r>
          <a:r>
            <a:rPr lang="en-US" altLang="zh-TW" sz="2000" b="1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r>
            <a:rPr lang="zh-TW" altLang="en-US" sz="2000" b="1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培訓</a:t>
          </a:r>
          <a:endParaRPr lang="en-US" altLang="zh-TW" sz="2000" b="1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5098EEB7-DF77-4D16-8B6F-13DB0FD45F92}" type="parTrans" cxnId="{36622814-E1AB-40E3-82A1-C92DADF2F3FC}">
      <dgm:prSet/>
      <dgm:spPr/>
      <dgm:t>
        <a:bodyPr/>
        <a:lstStyle/>
        <a:p>
          <a:endParaRPr lang="zh-TW" altLang="en-US"/>
        </a:p>
      </dgm:t>
    </dgm:pt>
    <dgm:pt modelId="{503B118E-8F67-40AB-9818-B1D7BE3FF65E}" type="sibTrans" cxnId="{36622814-E1AB-40E3-82A1-C92DADF2F3FC}">
      <dgm:prSet/>
      <dgm:spPr/>
      <dgm:t>
        <a:bodyPr/>
        <a:lstStyle/>
        <a:p>
          <a:endParaRPr lang="zh-TW" altLang="en-US"/>
        </a:p>
      </dgm:t>
    </dgm:pt>
    <dgm:pt modelId="{D411D00B-5F36-4E05-92B8-610E993B5B21}">
      <dgm:prSet phldrT="[文字]"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審查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(110-4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D3C898BA-4BCD-4A70-A06B-A42643F4EC24}" type="parTrans" cxnId="{FB40C5FC-B538-4772-8231-E9E4400BCA84}">
      <dgm:prSet/>
      <dgm:spPr/>
      <dgm:t>
        <a:bodyPr/>
        <a:lstStyle/>
        <a:p>
          <a:endParaRPr lang="zh-TW" altLang="en-US"/>
        </a:p>
      </dgm:t>
    </dgm:pt>
    <dgm:pt modelId="{CCDF09DB-CEEC-48EB-8B4D-EFAFF0718836}" type="sibTrans" cxnId="{FB40C5FC-B538-4772-8231-E9E4400BCA84}">
      <dgm:prSet/>
      <dgm:spPr/>
      <dgm:t>
        <a:bodyPr/>
        <a:lstStyle/>
        <a:p>
          <a:endParaRPr lang="zh-TW" altLang="en-US"/>
        </a:p>
      </dgm:t>
    </dgm:pt>
    <dgm:pt modelId="{28DD3FE5-4541-4CB0-B7D9-DB6E4BA2D4DE}">
      <dgm:prSet custT="1"/>
      <dgm:spPr/>
      <dgm:t>
        <a:bodyPr/>
        <a:lstStyle/>
        <a:p>
          <a:r>
            <a:rPr lang="zh-TW" altLang="en-US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第三階段</a:t>
          </a:r>
          <a:r>
            <a:rPr lang="en-US" altLang="zh-TW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r>
            <a:rPr lang="zh-TW" altLang="en-US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執行</a:t>
          </a:r>
          <a:endParaRPr lang="en-US" altLang="zh-TW" sz="20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C8DA5C3B-C8C2-4A16-9A9F-43E1A4EE8E2C}" type="parTrans" cxnId="{8D7C2FF1-E0C8-44EC-AA4E-B4E60611D219}">
      <dgm:prSet/>
      <dgm:spPr/>
      <dgm:t>
        <a:bodyPr/>
        <a:lstStyle/>
        <a:p>
          <a:endParaRPr lang="zh-TW" altLang="en-US"/>
        </a:p>
      </dgm:t>
    </dgm:pt>
    <dgm:pt modelId="{226964CA-9029-42D4-9230-9AAA4CE1E9F7}" type="sibTrans" cxnId="{8D7C2FF1-E0C8-44EC-AA4E-B4E60611D219}">
      <dgm:prSet/>
      <dgm:spPr/>
      <dgm:t>
        <a:bodyPr/>
        <a:lstStyle/>
        <a:p>
          <a:endParaRPr lang="zh-TW" altLang="en-US"/>
        </a:p>
      </dgm:t>
    </dgm:pt>
    <dgm:pt modelId="{2391C25D-20D9-406F-99E1-5197CA156CE3}">
      <dgm:prSet custT="1"/>
      <dgm:spPr/>
      <dgm:t>
        <a:bodyPr/>
        <a:lstStyle/>
        <a:p>
          <a:r>
            <a:rPr lang="zh-TW" altLang="en-US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第五階段</a:t>
          </a:r>
          <a:r>
            <a:rPr lang="en-US" altLang="zh-TW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r>
            <a:rPr lang="zh-TW" altLang="en-US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成果展示</a:t>
          </a:r>
        </a:p>
      </dgm:t>
    </dgm:pt>
    <dgm:pt modelId="{EA3CCEBB-29FF-4198-8E53-681868115AAE}" type="parTrans" cxnId="{CF352F74-96CC-4B54-A0F5-550C87C388C7}">
      <dgm:prSet/>
      <dgm:spPr/>
      <dgm:t>
        <a:bodyPr/>
        <a:lstStyle/>
        <a:p>
          <a:endParaRPr lang="zh-TW" altLang="en-US"/>
        </a:p>
      </dgm:t>
    </dgm:pt>
    <dgm:pt modelId="{A29D8873-1976-4B81-A351-E994BD7E514C}" type="sibTrans" cxnId="{CF352F74-96CC-4B54-A0F5-550C87C388C7}">
      <dgm:prSet/>
      <dgm:spPr/>
      <dgm:t>
        <a:bodyPr/>
        <a:lstStyle/>
        <a:p>
          <a:endParaRPr lang="zh-TW" altLang="en-US"/>
        </a:p>
      </dgm:t>
    </dgm:pt>
    <dgm:pt modelId="{887B57EA-2813-4588-A074-D0CC4A2F46D9}">
      <dgm:prSet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期末成果繳交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(111-6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月初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35314807-E099-4BEE-B755-1052F1A58FA6}" type="parTrans" cxnId="{B06286A6-2141-4F6B-ACEE-37493198B4D6}">
      <dgm:prSet/>
      <dgm:spPr/>
      <dgm:t>
        <a:bodyPr/>
        <a:lstStyle/>
        <a:p>
          <a:endParaRPr lang="zh-TW" altLang="en-US"/>
        </a:p>
      </dgm:t>
    </dgm:pt>
    <dgm:pt modelId="{246391C1-2E52-46C0-B5AE-796E9282B96E}" type="sibTrans" cxnId="{B06286A6-2141-4F6B-ACEE-37493198B4D6}">
      <dgm:prSet/>
      <dgm:spPr/>
      <dgm:t>
        <a:bodyPr/>
        <a:lstStyle/>
        <a:p>
          <a:endParaRPr lang="zh-TW" altLang="en-US"/>
        </a:p>
      </dgm:t>
    </dgm:pt>
    <dgm:pt modelId="{19A95EE8-EE6F-4AC6-A812-9545D126BF23}">
      <dgm:prSet custT="1"/>
      <dgm:spPr/>
      <dgm:t>
        <a:bodyPr/>
        <a:lstStyle/>
        <a:p>
          <a:r>
            <a:rPr lang="zh-TW" altLang="en-US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第四階段</a:t>
          </a:r>
          <a:r>
            <a:rPr lang="en-US" altLang="zh-TW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r>
            <a:rPr lang="zh-TW" altLang="en-US" sz="20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輔導</a:t>
          </a:r>
        </a:p>
      </dgm:t>
    </dgm:pt>
    <dgm:pt modelId="{37E9DF31-3D9E-45F0-A28D-18BDFE6D8BC6}" type="parTrans" cxnId="{05203B17-F192-4429-B8BA-F3F78F15126D}">
      <dgm:prSet/>
      <dgm:spPr/>
      <dgm:t>
        <a:bodyPr/>
        <a:lstStyle/>
        <a:p>
          <a:endParaRPr lang="zh-TW" altLang="en-US"/>
        </a:p>
      </dgm:t>
    </dgm:pt>
    <dgm:pt modelId="{160D7682-BECE-44AD-8A4C-5D8B638AC468}" type="sibTrans" cxnId="{05203B17-F192-4429-B8BA-F3F78F15126D}">
      <dgm:prSet/>
      <dgm:spPr/>
      <dgm:t>
        <a:bodyPr/>
        <a:lstStyle/>
        <a:p>
          <a:endParaRPr lang="zh-TW" altLang="en-US"/>
        </a:p>
      </dgm:t>
    </dgm:pt>
    <dgm:pt modelId="{08B67BF7-C3B1-457E-A335-42A71F2E576F}">
      <dgm:prSet custT="1"/>
      <dgm:spPr/>
      <dgm:t>
        <a:bodyPr/>
        <a:lstStyle/>
        <a:p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社群分區輔導    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(110-11</a:t>
          </a:r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月至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12</a:t>
          </a:r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4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9EACBEAB-FE67-41B4-9E8C-63D59425459D}" type="parTrans" cxnId="{1EC85C64-1DD5-424A-B4F1-786A3E8CDB9F}">
      <dgm:prSet/>
      <dgm:spPr/>
      <dgm:t>
        <a:bodyPr/>
        <a:lstStyle/>
        <a:p>
          <a:endParaRPr lang="zh-TW" altLang="en-US"/>
        </a:p>
      </dgm:t>
    </dgm:pt>
    <dgm:pt modelId="{8D7D9644-3D46-4859-9D64-3D335E801D02}" type="sibTrans" cxnId="{1EC85C64-1DD5-424A-B4F1-786A3E8CDB9F}">
      <dgm:prSet/>
      <dgm:spPr/>
      <dgm:t>
        <a:bodyPr/>
        <a:lstStyle/>
        <a:p>
          <a:endParaRPr lang="zh-TW" altLang="en-US"/>
        </a:p>
      </dgm:t>
    </dgm:pt>
    <dgm:pt modelId="{919B5E72-3928-40B6-A6D7-7ABF3B184701}">
      <dgm:prSet custT="1"/>
      <dgm:spPr/>
      <dgm:t>
        <a:bodyPr/>
        <a:lstStyle/>
        <a:p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到校諮詢服務座談會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(110-9</a:t>
          </a:r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月至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111-6</a:t>
          </a:r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4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EEB47D5F-2BF9-4C6B-9DD5-4DAA63FEE9FA}" type="parTrans" cxnId="{F5A2F74F-0AC0-4BFB-8D98-D38CEC4A077C}">
      <dgm:prSet/>
      <dgm:spPr/>
      <dgm:t>
        <a:bodyPr/>
        <a:lstStyle/>
        <a:p>
          <a:endParaRPr lang="zh-TW" altLang="en-US"/>
        </a:p>
      </dgm:t>
    </dgm:pt>
    <dgm:pt modelId="{1838F6F1-222E-467D-AD3B-CB2DD472E82B}" type="sibTrans" cxnId="{F5A2F74F-0AC0-4BFB-8D98-D38CEC4A077C}">
      <dgm:prSet/>
      <dgm:spPr/>
      <dgm:t>
        <a:bodyPr/>
        <a:lstStyle/>
        <a:p>
          <a:endParaRPr lang="zh-TW" altLang="en-US"/>
        </a:p>
      </dgm:t>
    </dgm:pt>
    <dgm:pt modelId="{D576B986-AB1A-4CA1-A9F2-308183B25D28}">
      <dgm:prSet custT="1"/>
      <dgm:spPr/>
      <dgm:t>
        <a:bodyPr/>
        <a:lstStyle/>
        <a:p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期中檢核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(111-1</a:t>
          </a:r>
          <a:r>
            <a:rPr lang="zh-TW" altLang="en-US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4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4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43F74901-7266-4823-A22D-E03699CB47D5}" type="parTrans" cxnId="{0D7E44CE-99E7-4EE0-8492-E47206FA12EF}">
      <dgm:prSet/>
      <dgm:spPr/>
      <dgm:t>
        <a:bodyPr/>
        <a:lstStyle/>
        <a:p>
          <a:endParaRPr lang="zh-TW" altLang="en-US"/>
        </a:p>
      </dgm:t>
    </dgm:pt>
    <dgm:pt modelId="{65017458-C6C6-4D8C-A70B-954E38B25C43}" type="sibTrans" cxnId="{0D7E44CE-99E7-4EE0-8492-E47206FA12EF}">
      <dgm:prSet/>
      <dgm:spPr/>
      <dgm:t>
        <a:bodyPr/>
        <a:lstStyle/>
        <a:p>
          <a:endParaRPr lang="zh-TW" altLang="en-US"/>
        </a:p>
      </dgm:t>
    </dgm:pt>
    <dgm:pt modelId="{49F014C4-8536-463B-9BCE-139A060E074E}">
      <dgm:prSet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進階社群成果發表暨評選會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(111-6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月底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E1136B05-622B-43CD-9DFA-BF4C93CEE22D}" type="parTrans" cxnId="{8DA48552-BC59-463A-B6E3-851186A59358}">
      <dgm:prSet/>
      <dgm:spPr/>
      <dgm:t>
        <a:bodyPr/>
        <a:lstStyle/>
        <a:p>
          <a:endParaRPr lang="zh-TW" altLang="en-US"/>
        </a:p>
      </dgm:t>
    </dgm:pt>
    <dgm:pt modelId="{59E440E1-A53F-4B85-B878-AFEB8DC64734}" type="sibTrans" cxnId="{8DA48552-BC59-463A-B6E3-851186A59358}">
      <dgm:prSet/>
      <dgm:spPr/>
      <dgm:t>
        <a:bodyPr/>
        <a:lstStyle/>
        <a:p>
          <a:endParaRPr lang="zh-TW" altLang="en-US"/>
        </a:p>
      </dgm:t>
    </dgm:pt>
    <dgm:pt modelId="{A2DB68DA-9D19-476C-96F4-61C0F1902D77}">
      <dgm:prSet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績優社群發表會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(111-7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月中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8ED922B2-6016-4810-9C2B-1A3322E528F3}" type="parTrans" cxnId="{72B37142-300A-4E49-B4D8-A816F7AE999F}">
      <dgm:prSet/>
      <dgm:spPr/>
      <dgm:t>
        <a:bodyPr/>
        <a:lstStyle/>
        <a:p>
          <a:endParaRPr lang="zh-TW" altLang="en-US"/>
        </a:p>
      </dgm:t>
    </dgm:pt>
    <dgm:pt modelId="{10FE6444-75F7-485A-9BEA-B9D1CE4E8541}" type="sibTrans" cxnId="{72B37142-300A-4E49-B4D8-A816F7AE999F}">
      <dgm:prSet/>
      <dgm:spPr/>
      <dgm:t>
        <a:bodyPr/>
        <a:lstStyle/>
        <a:p>
          <a:endParaRPr lang="zh-TW" altLang="en-US"/>
        </a:p>
      </dgm:t>
    </dgm:pt>
    <dgm:pt modelId="{E7BB7AF3-1B53-4933-B842-6BF59BA605F2}">
      <dgm:prSet phldrT="[文字]"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社群召集人研習</a:t>
          </a:r>
          <a:endParaRPr lang="en-US" altLang="zh-TW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(110-8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、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9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en-US" altLang="zh-TW" sz="2000" b="1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312F544B-639F-49A0-B466-1C3B6D51CD54}" type="parTrans" cxnId="{C5FFA7D0-7F90-47C2-9EFA-7275AC35925A}">
      <dgm:prSet/>
      <dgm:spPr/>
      <dgm:t>
        <a:bodyPr/>
        <a:lstStyle/>
        <a:p>
          <a:endParaRPr lang="zh-TW" altLang="en-US"/>
        </a:p>
      </dgm:t>
    </dgm:pt>
    <dgm:pt modelId="{47A5463A-A364-4EBE-BCC3-B37EB0746497}" type="sibTrans" cxnId="{C5FFA7D0-7F90-47C2-9EFA-7275AC35925A}">
      <dgm:prSet/>
      <dgm:spPr/>
      <dgm:t>
        <a:bodyPr/>
        <a:lstStyle/>
        <a:p>
          <a:endParaRPr lang="zh-TW" altLang="en-US"/>
        </a:p>
      </dgm:t>
    </dgm:pt>
    <dgm:pt modelId="{ADECFE2E-2A1B-4DB7-8C22-9EAB022ED8A8}">
      <dgm:prSet custT="1"/>
      <dgm:spPr/>
      <dgm:t>
        <a:bodyPr/>
        <a:lstStyle/>
        <a:p>
          <a:r>
            <a:rPr lang="en-US" altLang="zh-TW" sz="17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(110-8</a:t>
          </a:r>
          <a:r>
            <a:rPr lang="zh-TW" altLang="en-US" sz="17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endParaRPr lang="en-US" altLang="zh-TW" sz="17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r>
            <a:rPr lang="zh-TW" altLang="en-US" sz="17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    至</a:t>
          </a:r>
          <a:endParaRPr lang="en-US" altLang="zh-TW" sz="17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r>
            <a:rPr lang="en-US" altLang="zh-TW" sz="17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111-6</a:t>
          </a:r>
          <a:r>
            <a:rPr lang="zh-TW" altLang="en-US" sz="17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7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7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6587237E-B2FD-4148-B123-7D8C2D480DD1}" type="parTrans" cxnId="{33E15FFB-5667-4A63-831C-3770143E9F3A}">
      <dgm:prSet/>
      <dgm:spPr/>
      <dgm:t>
        <a:bodyPr/>
        <a:lstStyle/>
        <a:p>
          <a:endParaRPr lang="zh-TW" altLang="en-US"/>
        </a:p>
      </dgm:t>
    </dgm:pt>
    <dgm:pt modelId="{F71EDD25-551E-40CD-A213-E74160D25107}" type="sibTrans" cxnId="{33E15FFB-5667-4A63-831C-3770143E9F3A}">
      <dgm:prSet/>
      <dgm:spPr/>
      <dgm:t>
        <a:bodyPr/>
        <a:lstStyle/>
        <a:p>
          <a:endParaRPr lang="zh-TW" altLang="en-US"/>
        </a:p>
      </dgm:t>
    </dgm:pt>
    <dgm:pt modelId="{B95D50C4-9C70-4B86-AD1A-4CF3CC02A895}">
      <dgm:prSet phldrT="[文字]" custT="1"/>
      <dgm:spPr/>
      <dgm:t>
        <a:bodyPr/>
        <a:lstStyle/>
        <a:p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申辦說明會</a:t>
          </a:r>
          <a:r>
            <a:rPr lang="en-US" altLang="zh-TW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(3</a:t>
          </a:r>
          <a:r>
            <a:rPr lang="zh-TW" altLang="en-US" sz="16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月初</a:t>
          </a:r>
          <a:r>
            <a:rPr lang="en-US" altLang="zh-TW" sz="160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gm:t>
    </dgm:pt>
    <dgm:pt modelId="{055A951C-EDDF-4A4A-BE48-69CBC0F4C1CC}" type="parTrans" cxnId="{EE61A60E-9ED2-4BEE-B164-7E5FB270AFCD}">
      <dgm:prSet/>
      <dgm:spPr/>
      <dgm:t>
        <a:bodyPr/>
        <a:lstStyle/>
        <a:p>
          <a:endParaRPr lang="zh-TW" altLang="en-US"/>
        </a:p>
      </dgm:t>
    </dgm:pt>
    <dgm:pt modelId="{98359F20-D5D1-4082-A165-3A954E28D506}" type="sibTrans" cxnId="{EE61A60E-9ED2-4BEE-B164-7E5FB270AFCD}">
      <dgm:prSet/>
      <dgm:spPr/>
      <dgm:t>
        <a:bodyPr/>
        <a:lstStyle/>
        <a:p>
          <a:endParaRPr lang="zh-TW" altLang="en-US"/>
        </a:p>
      </dgm:t>
    </dgm:pt>
    <dgm:pt modelId="{A1408135-96DB-4452-9D42-3B60E79C7C38}" type="pres">
      <dgm:prSet presAssocID="{0967788A-93E6-4E0D-A782-3D53318ABF21}" presName="Name0" presStyleCnt="0">
        <dgm:presLayoutVars>
          <dgm:dir/>
          <dgm:animLvl val="lvl"/>
          <dgm:resizeHandles val="exact"/>
        </dgm:presLayoutVars>
      </dgm:prSet>
      <dgm:spPr/>
    </dgm:pt>
    <dgm:pt modelId="{4EC22009-36BE-4D44-93DC-FD5A5C752471}" type="pres">
      <dgm:prSet presAssocID="{2EB97506-7E85-4221-8283-909BF227D25B}" presName="composite" presStyleCnt="0"/>
      <dgm:spPr/>
    </dgm:pt>
    <dgm:pt modelId="{83C14A9B-CAB6-4CE9-8441-E5F8D014BD26}" type="pres">
      <dgm:prSet presAssocID="{2EB97506-7E85-4221-8283-909BF227D25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850F6C4-2B1A-4B60-9259-E679DCFAE72A}" type="pres">
      <dgm:prSet presAssocID="{2EB97506-7E85-4221-8283-909BF227D25B}" presName="desTx" presStyleLbl="revTx" presStyleIdx="0" presStyleCnt="5">
        <dgm:presLayoutVars>
          <dgm:bulletEnabled val="1"/>
        </dgm:presLayoutVars>
      </dgm:prSet>
      <dgm:spPr/>
    </dgm:pt>
    <dgm:pt modelId="{20A28432-E721-4F80-B1FF-B79E62859D27}" type="pres">
      <dgm:prSet presAssocID="{9D6EBB1B-ACDA-4627-B626-70EC50B5F590}" presName="space" presStyleCnt="0"/>
      <dgm:spPr/>
    </dgm:pt>
    <dgm:pt modelId="{2E8849DA-9150-4C9A-8788-2B72CD584ED1}" type="pres">
      <dgm:prSet presAssocID="{DC550610-F7F2-433B-B8CE-A029A0FDED97}" presName="composite" presStyleCnt="0"/>
      <dgm:spPr/>
    </dgm:pt>
    <dgm:pt modelId="{0D72D13A-F413-4B44-A386-4B59FE131EB8}" type="pres">
      <dgm:prSet presAssocID="{DC550610-F7F2-433B-B8CE-A029A0FDED97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057894-578B-4E60-935C-2DBC542D7763}" type="pres">
      <dgm:prSet presAssocID="{DC550610-F7F2-433B-B8CE-A029A0FDED97}" presName="desTx" presStyleLbl="revTx" presStyleIdx="1" presStyleCnt="5">
        <dgm:presLayoutVars>
          <dgm:bulletEnabled val="1"/>
        </dgm:presLayoutVars>
      </dgm:prSet>
      <dgm:spPr/>
    </dgm:pt>
    <dgm:pt modelId="{0142A263-4AFD-4CBD-8304-DAA25AB421B6}" type="pres">
      <dgm:prSet presAssocID="{503B118E-8F67-40AB-9818-B1D7BE3FF65E}" presName="space" presStyleCnt="0"/>
      <dgm:spPr/>
    </dgm:pt>
    <dgm:pt modelId="{3C398E38-A8F7-4417-90A6-C6E342FAD44A}" type="pres">
      <dgm:prSet presAssocID="{28DD3FE5-4541-4CB0-B7D9-DB6E4BA2D4DE}" presName="composite" presStyleCnt="0"/>
      <dgm:spPr/>
    </dgm:pt>
    <dgm:pt modelId="{728BA0C2-85D7-4ACC-A3EE-9B806989A3C4}" type="pres">
      <dgm:prSet presAssocID="{28DD3FE5-4541-4CB0-B7D9-DB6E4BA2D4DE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0D3011E-4558-47C6-A09F-99F51EEA3851}" type="pres">
      <dgm:prSet presAssocID="{28DD3FE5-4541-4CB0-B7D9-DB6E4BA2D4DE}" presName="desTx" presStyleLbl="revTx" presStyleIdx="2" presStyleCnt="5">
        <dgm:presLayoutVars>
          <dgm:bulletEnabled val="1"/>
        </dgm:presLayoutVars>
      </dgm:prSet>
      <dgm:spPr/>
    </dgm:pt>
    <dgm:pt modelId="{C250D698-2665-4CEA-BDB6-F60489DE576C}" type="pres">
      <dgm:prSet presAssocID="{226964CA-9029-42D4-9230-9AAA4CE1E9F7}" presName="space" presStyleCnt="0"/>
      <dgm:spPr/>
    </dgm:pt>
    <dgm:pt modelId="{A8312442-042A-4059-9F12-6D038AB1CB53}" type="pres">
      <dgm:prSet presAssocID="{19A95EE8-EE6F-4AC6-A812-9545D126BF23}" presName="composite" presStyleCnt="0"/>
      <dgm:spPr/>
    </dgm:pt>
    <dgm:pt modelId="{6A284770-19D4-429E-8540-2ADE18F910C9}" type="pres">
      <dgm:prSet presAssocID="{19A95EE8-EE6F-4AC6-A812-9545D126BF23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CD2DA65-BD7B-43F4-ABBF-B5AF58CF72FB}" type="pres">
      <dgm:prSet presAssocID="{19A95EE8-EE6F-4AC6-A812-9545D126BF23}" presName="desTx" presStyleLbl="revTx" presStyleIdx="3" presStyleCnt="5">
        <dgm:presLayoutVars>
          <dgm:bulletEnabled val="1"/>
        </dgm:presLayoutVars>
      </dgm:prSet>
      <dgm:spPr/>
    </dgm:pt>
    <dgm:pt modelId="{7B2652B3-A395-4284-B602-1984F02D71AD}" type="pres">
      <dgm:prSet presAssocID="{160D7682-BECE-44AD-8A4C-5D8B638AC468}" presName="space" presStyleCnt="0"/>
      <dgm:spPr/>
    </dgm:pt>
    <dgm:pt modelId="{79018E90-4B08-46D1-A131-84E7935FB6A1}" type="pres">
      <dgm:prSet presAssocID="{2391C25D-20D9-406F-99E1-5197CA156CE3}" presName="composite" presStyleCnt="0"/>
      <dgm:spPr/>
    </dgm:pt>
    <dgm:pt modelId="{E3ABD197-2F72-4F64-A14B-AA75C5428C00}" type="pres">
      <dgm:prSet presAssocID="{2391C25D-20D9-406F-99E1-5197CA156CE3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7E10D5C-0E8F-4644-90AD-00BD0B67AE69}" type="pres">
      <dgm:prSet presAssocID="{2391C25D-20D9-406F-99E1-5197CA156CE3}" presName="desTx" presStyleLbl="revTx" presStyleIdx="4" presStyleCnt="5">
        <dgm:presLayoutVars>
          <dgm:bulletEnabled val="1"/>
        </dgm:presLayoutVars>
      </dgm:prSet>
      <dgm:spPr/>
    </dgm:pt>
  </dgm:ptLst>
  <dgm:cxnLst>
    <dgm:cxn modelId="{25E5C305-141F-47DA-A028-C4EFA060D66A}" srcId="{2EB97506-7E85-4221-8283-909BF227D25B}" destId="{A8401F7C-0FF2-4792-B96D-5AD3A9082139}" srcOrd="1" destOrd="0" parTransId="{66BE38E4-6EF2-474C-8E67-F968C5131508}" sibTransId="{63835543-6F9B-4AC6-94C9-3488D4BBCFAE}"/>
    <dgm:cxn modelId="{EE61A60E-9ED2-4BEE-B164-7E5FB270AFCD}" srcId="{2EB97506-7E85-4221-8283-909BF227D25B}" destId="{B95D50C4-9C70-4B86-AD1A-4CF3CC02A895}" srcOrd="0" destOrd="0" parTransId="{055A951C-EDDF-4A4A-BE48-69CBC0F4C1CC}" sibTransId="{98359F20-D5D1-4082-A165-3A954E28D506}"/>
    <dgm:cxn modelId="{36622814-E1AB-40E3-82A1-C92DADF2F3FC}" srcId="{0967788A-93E6-4E0D-A782-3D53318ABF21}" destId="{DC550610-F7F2-433B-B8CE-A029A0FDED97}" srcOrd="1" destOrd="0" parTransId="{5098EEB7-DF77-4D16-8B6F-13DB0FD45F92}" sibTransId="{503B118E-8F67-40AB-9818-B1D7BE3FF65E}"/>
    <dgm:cxn modelId="{05203B17-F192-4429-B8BA-F3F78F15126D}" srcId="{0967788A-93E6-4E0D-A782-3D53318ABF21}" destId="{19A95EE8-EE6F-4AC6-A812-9545D126BF23}" srcOrd="3" destOrd="0" parTransId="{37E9DF31-3D9E-45F0-A28D-18BDFE6D8BC6}" sibTransId="{160D7682-BECE-44AD-8A4C-5D8B638AC468}"/>
    <dgm:cxn modelId="{D55A9A1E-E973-4197-837B-F070225C4788}" type="presOf" srcId="{2EB97506-7E85-4221-8283-909BF227D25B}" destId="{83C14A9B-CAB6-4CE9-8441-E5F8D014BD26}" srcOrd="0" destOrd="0" presId="urn:microsoft.com/office/officeart/2005/8/layout/chevron1"/>
    <dgm:cxn modelId="{64BF302C-CDA2-4B84-AEB6-FB6F2C03EC46}" srcId="{2EB97506-7E85-4221-8283-909BF227D25B}" destId="{505E6932-C8FC-4C66-82E9-D57D7C201A78}" srcOrd="3" destOrd="0" parTransId="{EEEC6833-07C5-45A6-998A-4F46996A778D}" sibTransId="{8AE1F45D-F99B-42D3-ADF0-086121B95ECE}"/>
    <dgm:cxn modelId="{99E75032-F791-4EAB-BE94-D035A92865E0}" type="presOf" srcId="{0967788A-93E6-4E0D-A782-3D53318ABF21}" destId="{A1408135-96DB-4452-9D42-3B60E79C7C38}" srcOrd="0" destOrd="0" presId="urn:microsoft.com/office/officeart/2005/8/layout/chevron1"/>
    <dgm:cxn modelId="{9EBD5034-F05B-4109-B1FF-F264E616A1C6}" type="presOf" srcId="{08B67BF7-C3B1-457E-A335-42A71F2E576F}" destId="{DCD2DA65-BD7B-43F4-ABBF-B5AF58CF72FB}" srcOrd="0" destOrd="1" presId="urn:microsoft.com/office/officeart/2005/8/layout/chevron1"/>
    <dgm:cxn modelId="{23375C39-6283-44A6-B3F8-2490C919C95F}" type="presOf" srcId="{28DD3FE5-4541-4CB0-B7D9-DB6E4BA2D4DE}" destId="{728BA0C2-85D7-4ACC-A3EE-9B806989A3C4}" srcOrd="0" destOrd="0" presId="urn:microsoft.com/office/officeart/2005/8/layout/chevron1"/>
    <dgm:cxn modelId="{D469233B-B16A-458D-ABAF-C8A4AAAC2336}" type="presOf" srcId="{E7BB7AF3-1B53-4933-B842-6BF59BA605F2}" destId="{CF057894-578B-4E60-935C-2DBC542D7763}" srcOrd="0" destOrd="0" presId="urn:microsoft.com/office/officeart/2005/8/layout/chevron1"/>
    <dgm:cxn modelId="{3A020660-787B-4134-8B5C-B75FB5FBD2F6}" type="presOf" srcId="{19A95EE8-EE6F-4AC6-A812-9545D126BF23}" destId="{6A284770-19D4-429E-8540-2ADE18F910C9}" srcOrd="0" destOrd="0" presId="urn:microsoft.com/office/officeart/2005/8/layout/chevron1"/>
    <dgm:cxn modelId="{5A9A0162-CE89-4B21-96DD-650280B764F4}" type="presOf" srcId="{B95D50C4-9C70-4B86-AD1A-4CF3CC02A895}" destId="{F850F6C4-2B1A-4B60-9259-E679DCFAE72A}" srcOrd="0" destOrd="0" presId="urn:microsoft.com/office/officeart/2005/8/layout/chevron1"/>
    <dgm:cxn modelId="{72B37142-300A-4E49-B4D8-A816F7AE999F}" srcId="{2391C25D-20D9-406F-99E1-5197CA156CE3}" destId="{A2DB68DA-9D19-476C-96F4-61C0F1902D77}" srcOrd="2" destOrd="0" parTransId="{8ED922B2-6016-4810-9C2B-1A3322E528F3}" sibTransId="{10FE6444-75F7-485A-9BEA-B9D1CE4E8541}"/>
    <dgm:cxn modelId="{1EC85C64-1DD5-424A-B4F1-786A3E8CDB9F}" srcId="{19A95EE8-EE6F-4AC6-A812-9545D126BF23}" destId="{08B67BF7-C3B1-457E-A335-42A71F2E576F}" srcOrd="1" destOrd="0" parTransId="{9EACBEAB-FE67-41B4-9E8C-63D59425459D}" sibTransId="{8D7D9644-3D46-4859-9D64-3D335E801D02}"/>
    <dgm:cxn modelId="{F5A2F74F-0AC0-4BFB-8D98-D38CEC4A077C}" srcId="{19A95EE8-EE6F-4AC6-A812-9545D126BF23}" destId="{919B5E72-3928-40B6-A6D7-7ABF3B184701}" srcOrd="0" destOrd="0" parTransId="{EEB47D5F-2BF9-4C6B-9DD5-4DAA63FEE9FA}" sibTransId="{1838F6F1-222E-467D-AD3B-CB2DD472E82B}"/>
    <dgm:cxn modelId="{BC9E0870-15A8-486B-8E7C-56F29CA29C18}" srcId="{0967788A-93E6-4E0D-A782-3D53318ABF21}" destId="{2EB97506-7E85-4221-8283-909BF227D25B}" srcOrd="0" destOrd="0" parTransId="{748D88E9-54A3-49F0-9D1C-6AEA849625D2}" sibTransId="{9D6EBB1B-ACDA-4627-B626-70EC50B5F590}"/>
    <dgm:cxn modelId="{8DA48552-BC59-463A-B6E3-851186A59358}" srcId="{2391C25D-20D9-406F-99E1-5197CA156CE3}" destId="{49F014C4-8536-463B-9BCE-139A060E074E}" srcOrd="1" destOrd="0" parTransId="{E1136B05-622B-43CD-9DFA-BF4C93CEE22D}" sibTransId="{59E440E1-A53F-4B85-B878-AFEB8DC64734}"/>
    <dgm:cxn modelId="{CF352F74-96CC-4B54-A0F5-550C87C388C7}" srcId="{0967788A-93E6-4E0D-A782-3D53318ABF21}" destId="{2391C25D-20D9-406F-99E1-5197CA156CE3}" srcOrd="4" destOrd="0" parTransId="{EA3CCEBB-29FF-4198-8E53-681868115AAE}" sibTransId="{A29D8873-1976-4B81-A351-E994BD7E514C}"/>
    <dgm:cxn modelId="{37325F74-CA09-4181-A844-F1ED1465EC8E}" type="presOf" srcId="{2391C25D-20D9-406F-99E1-5197CA156CE3}" destId="{E3ABD197-2F72-4F64-A14B-AA75C5428C00}" srcOrd="0" destOrd="0" presId="urn:microsoft.com/office/officeart/2005/8/layout/chevron1"/>
    <dgm:cxn modelId="{015B4F75-1A59-4F4D-A69F-BA32E8CD6535}" type="presOf" srcId="{887B57EA-2813-4588-A074-D0CC4A2F46D9}" destId="{47E10D5C-0E8F-4644-90AD-00BD0B67AE69}" srcOrd="0" destOrd="0" presId="urn:microsoft.com/office/officeart/2005/8/layout/chevron1"/>
    <dgm:cxn modelId="{91C0EB56-809E-42E7-8A5B-C32E0E33EF15}" type="presOf" srcId="{DC550610-F7F2-433B-B8CE-A029A0FDED97}" destId="{0D72D13A-F413-4B44-A386-4B59FE131EB8}" srcOrd="0" destOrd="0" presId="urn:microsoft.com/office/officeart/2005/8/layout/chevron1"/>
    <dgm:cxn modelId="{C48D7577-AFB9-4C74-B69D-CB0DC64B526A}" type="presOf" srcId="{49F014C4-8536-463B-9BCE-139A060E074E}" destId="{47E10D5C-0E8F-4644-90AD-00BD0B67AE69}" srcOrd="0" destOrd="1" presId="urn:microsoft.com/office/officeart/2005/8/layout/chevron1"/>
    <dgm:cxn modelId="{F6B36379-7496-4033-A058-42E6619ABFAD}" type="presOf" srcId="{A8401F7C-0FF2-4792-B96D-5AD3A9082139}" destId="{F850F6C4-2B1A-4B60-9259-E679DCFAE72A}" srcOrd="0" destOrd="1" presId="urn:microsoft.com/office/officeart/2005/8/layout/chevron1"/>
    <dgm:cxn modelId="{2B02477A-2109-4B6A-AC35-77EBF25D112D}" type="presOf" srcId="{505E6932-C8FC-4C66-82E9-D57D7C201A78}" destId="{F850F6C4-2B1A-4B60-9259-E679DCFAE72A}" srcOrd="0" destOrd="3" presId="urn:microsoft.com/office/officeart/2005/8/layout/chevron1"/>
    <dgm:cxn modelId="{B06286A6-2141-4F6B-ACEE-37493198B4D6}" srcId="{2391C25D-20D9-406F-99E1-5197CA156CE3}" destId="{887B57EA-2813-4588-A074-D0CC4A2F46D9}" srcOrd="0" destOrd="0" parTransId="{35314807-E099-4BEE-B755-1052F1A58FA6}" sibTransId="{246391C1-2E52-46C0-B5AE-796E9282B96E}"/>
    <dgm:cxn modelId="{FE04DDB8-A539-4BC9-B6E6-E51462BB5572}" type="presOf" srcId="{D576B986-AB1A-4CA1-A9F2-308183B25D28}" destId="{DCD2DA65-BD7B-43F4-ABBF-B5AF58CF72FB}" srcOrd="0" destOrd="2" presId="urn:microsoft.com/office/officeart/2005/8/layout/chevron1"/>
    <dgm:cxn modelId="{0D7E44CE-99E7-4EE0-8492-E47206FA12EF}" srcId="{19A95EE8-EE6F-4AC6-A812-9545D126BF23}" destId="{D576B986-AB1A-4CA1-A9F2-308183B25D28}" srcOrd="2" destOrd="0" parTransId="{43F74901-7266-4823-A22D-E03699CB47D5}" sibTransId="{65017458-C6C6-4D8C-A70B-954E38B25C43}"/>
    <dgm:cxn modelId="{C5FFA7D0-7F90-47C2-9EFA-7275AC35925A}" srcId="{DC550610-F7F2-433B-B8CE-A029A0FDED97}" destId="{E7BB7AF3-1B53-4933-B842-6BF59BA605F2}" srcOrd="0" destOrd="0" parTransId="{312F544B-639F-49A0-B466-1C3B6D51CD54}" sibTransId="{47A5463A-A364-4EBE-BCC3-B37EB0746497}"/>
    <dgm:cxn modelId="{BCB545D1-051B-4253-A2E2-F6556B23820A}" type="presOf" srcId="{919B5E72-3928-40B6-A6D7-7ABF3B184701}" destId="{DCD2DA65-BD7B-43F4-ABBF-B5AF58CF72FB}" srcOrd="0" destOrd="0" presId="urn:microsoft.com/office/officeart/2005/8/layout/chevron1"/>
    <dgm:cxn modelId="{3C7C7BD9-4228-49B6-AD90-626435C13929}" type="presOf" srcId="{A2DB68DA-9D19-476C-96F4-61C0F1902D77}" destId="{47E10D5C-0E8F-4644-90AD-00BD0B67AE69}" srcOrd="0" destOrd="2" presId="urn:microsoft.com/office/officeart/2005/8/layout/chevron1"/>
    <dgm:cxn modelId="{C5DF55E2-8AA9-4F63-B530-5FA156F5581F}" type="presOf" srcId="{D411D00B-5F36-4E05-92B8-610E993B5B21}" destId="{F850F6C4-2B1A-4B60-9259-E679DCFAE72A}" srcOrd="0" destOrd="2" presId="urn:microsoft.com/office/officeart/2005/8/layout/chevron1"/>
    <dgm:cxn modelId="{8D7C2FF1-E0C8-44EC-AA4E-B4E60611D219}" srcId="{0967788A-93E6-4E0D-A782-3D53318ABF21}" destId="{28DD3FE5-4541-4CB0-B7D9-DB6E4BA2D4DE}" srcOrd="2" destOrd="0" parTransId="{C8DA5C3B-C8C2-4A16-9A9F-43E1A4EE8E2C}" sibTransId="{226964CA-9029-42D4-9230-9AAA4CE1E9F7}"/>
    <dgm:cxn modelId="{C80028FB-3ECD-4317-95B1-C29C0C2A61C7}" type="presOf" srcId="{ADECFE2E-2A1B-4DB7-8C22-9EAB022ED8A8}" destId="{E0D3011E-4558-47C6-A09F-99F51EEA3851}" srcOrd="0" destOrd="0" presId="urn:microsoft.com/office/officeart/2005/8/layout/chevron1"/>
    <dgm:cxn modelId="{33E15FFB-5667-4A63-831C-3770143E9F3A}" srcId="{28DD3FE5-4541-4CB0-B7D9-DB6E4BA2D4DE}" destId="{ADECFE2E-2A1B-4DB7-8C22-9EAB022ED8A8}" srcOrd="0" destOrd="0" parTransId="{6587237E-B2FD-4148-B123-7D8C2D480DD1}" sibTransId="{F71EDD25-551E-40CD-A213-E74160D25107}"/>
    <dgm:cxn modelId="{FB40C5FC-B538-4772-8231-E9E4400BCA84}" srcId="{2EB97506-7E85-4221-8283-909BF227D25B}" destId="{D411D00B-5F36-4E05-92B8-610E993B5B21}" srcOrd="2" destOrd="0" parTransId="{D3C898BA-4BCD-4A70-A06B-A42643F4EC24}" sibTransId="{CCDF09DB-CEEC-48EB-8B4D-EFAFF0718836}"/>
    <dgm:cxn modelId="{2C1E9B8B-8DFE-42A5-B14B-D26A9E8E4875}" type="presParOf" srcId="{A1408135-96DB-4452-9D42-3B60E79C7C38}" destId="{4EC22009-36BE-4D44-93DC-FD5A5C752471}" srcOrd="0" destOrd="0" presId="urn:microsoft.com/office/officeart/2005/8/layout/chevron1"/>
    <dgm:cxn modelId="{E58E6AB6-5A89-46BA-8CC3-9D249AA20EF1}" type="presParOf" srcId="{4EC22009-36BE-4D44-93DC-FD5A5C752471}" destId="{83C14A9B-CAB6-4CE9-8441-E5F8D014BD26}" srcOrd="0" destOrd="0" presId="urn:microsoft.com/office/officeart/2005/8/layout/chevron1"/>
    <dgm:cxn modelId="{7D1BAB84-8685-4EA3-A6E7-2C6954AF8516}" type="presParOf" srcId="{4EC22009-36BE-4D44-93DC-FD5A5C752471}" destId="{F850F6C4-2B1A-4B60-9259-E679DCFAE72A}" srcOrd="1" destOrd="0" presId="urn:microsoft.com/office/officeart/2005/8/layout/chevron1"/>
    <dgm:cxn modelId="{AB0B0231-B65A-45D2-953C-98C7935939FB}" type="presParOf" srcId="{A1408135-96DB-4452-9D42-3B60E79C7C38}" destId="{20A28432-E721-4F80-B1FF-B79E62859D27}" srcOrd="1" destOrd="0" presId="urn:microsoft.com/office/officeart/2005/8/layout/chevron1"/>
    <dgm:cxn modelId="{160E94F2-0ED2-48FA-A153-474620CA5298}" type="presParOf" srcId="{A1408135-96DB-4452-9D42-3B60E79C7C38}" destId="{2E8849DA-9150-4C9A-8788-2B72CD584ED1}" srcOrd="2" destOrd="0" presId="urn:microsoft.com/office/officeart/2005/8/layout/chevron1"/>
    <dgm:cxn modelId="{1B1449BD-E90B-4A87-BA4D-8BDA333CACBB}" type="presParOf" srcId="{2E8849DA-9150-4C9A-8788-2B72CD584ED1}" destId="{0D72D13A-F413-4B44-A386-4B59FE131EB8}" srcOrd="0" destOrd="0" presId="urn:microsoft.com/office/officeart/2005/8/layout/chevron1"/>
    <dgm:cxn modelId="{8709824D-F847-49FE-ABD8-BB4F6F5C5B52}" type="presParOf" srcId="{2E8849DA-9150-4C9A-8788-2B72CD584ED1}" destId="{CF057894-578B-4E60-935C-2DBC542D7763}" srcOrd="1" destOrd="0" presId="urn:microsoft.com/office/officeart/2005/8/layout/chevron1"/>
    <dgm:cxn modelId="{71B73FFA-690C-4BB4-B440-2E6F4CD3DA32}" type="presParOf" srcId="{A1408135-96DB-4452-9D42-3B60E79C7C38}" destId="{0142A263-4AFD-4CBD-8304-DAA25AB421B6}" srcOrd="3" destOrd="0" presId="urn:microsoft.com/office/officeart/2005/8/layout/chevron1"/>
    <dgm:cxn modelId="{D964B335-5C7D-4F18-BD43-F95A7B7ED94C}" type="presParOf" srcId="{A1408135-96DB-4452-9D42-3B60E79C7C38}" destId="{3C398E38-A8F7-4417-90A6-C6E342FAD44A}" srcOrd="4" destOrd="0" presId="urn:microsoft.com/office/officeart/2005/8/layout/chevron1"/>
    <dgm:cxn modelId="{688A8F83-149F-4FF4-A0C4-225F5A8CEC33}" type="presParOf" srcId="{3C398E38-A8F7-4417-90A6-C6E342FAD44A}" destId="{728BA0C2-85D7-4ACC-A3EE-9B806989A3C4}" srcOrd="0" destOrd="0" presId="urn:microsoft.com/office/officeart/2005/8/layout/chevron1"/>
    <dgm:cxn modelId="{72AF9BB5-95D2-401A-A888-B0046719C27A}" type="presParOf" srcId="{3C398E38-A8F7-4417-90A6-C6E342FAD44A}" destId="{E0D3011E-4558-47C6-A09F-99F51EEA3851}" srcOrd="1" destOrd="0" presId="urn:microsoft.com/office/officeart/2005/8/layout/chevron1"/>
    <dgm:cxn modelId="{039CA32A-3209-430D-B9CF-DB29201F3755}" type="presParOf" srcId="{A1408135-96DB-4452-9D42-3B60E79C7C38}" destId="{C250D698-2665-4CEA-BDB6-F60489DE576C}" srcOrd="5" destOrd="0" presId="urn:microsoft.com/office/officeart/2005/8/layout/chevron1"/>
    <dgm:cxn modelId="{B6A875D9-D5DE-49B5-BC07-75F22E4DBA05}" type="presParOf" srcId="{A1408135-96DB-4452-9D42-3B60E79C7C38}" destId="{A8312442-042A-4059-9F12-6D038AB1CB53}" srcOrd="6" destOrd="0" presId="urn:microsoft.com/office/officeart/2005/8/layout/chevron1"/>
    <dgm:cxn modelId="{D4C90179-9AD5-42AD-A99D-5AEB3377764F}" type="presParOf" srcId="{A8312442-042A-4059-9F12-6D038AB1CB53}" destId="{6A284770-19D4-429E-8540-2ADE18F910C9}" srcOrd="0" destOrd="0" presId="urn:microsoft.com/office/officeart/2005/8/layout/chevron1"/>
    <dgm:cxn modelId="{C8A84E2F-B6EB-481F-B887-3203321159D4}" type="presParOf" srcId="{A8312442-042A-4059-9F12-6D038AB1CB53}" destId="{DCD2DA65-BD7B-43F4-ABBF-B5AF58CF72FB}" srcOrd="1" destOrd="0" presId="urn:microsoft.com/office/officeart/2005/8/layout/chevron1"/>
    <dgm:cxn modelId="{FF67F2E8-30BC-4DAD-BD2A-40836077C3C8}" type="presParOf" srcId="{A1408135-96DB-4452-9D42-3B60E79C7C38}" destId="{7B2652B3-A395-4284-B602-1984F02D71AD}" srcOrd="7" destOrd="0" presId="urn:microsoft.com/office/officeart/2005/8/layout/chevron1"/>
    <dgm:cxn modelId="{B49E1C87-BCA2-4E08-93D6-EE9FEC94EFE1}" type="presParOf" srcId="{A1408135-96DB-4452-9D42-3B60E79C7C38}" destId="{79018E90-4B08-46D1-A131-84E7935FB6A1}" srcOrd="8" destOrd="0" presId="urn:microsoft.com/office/officeart/2005/8/layout/chevron1"/>
    <dgm:cxn modelId="{7D15C4D1-CE3B-4736-8423-F7B280E77B40}" type="presParOf" srcId="{79018E90-4B08-46D1-A131-84E7935FB6A1}" destId="{E3ABD197-2F72-4F64-A14B-AA75C5428C00}" srcOrd="0" destOrd="0" presId="urn:microsoft.com/office/officeart/2005/8/layout/chevron1"/>
    <dgm:cxn modelId="{44131089-9D72-42FF-BEDF-36A930C426E8}" type="presParOf" srcId="{79018E90-4B08-46D1-A131-84E7935FB6A1}" destId="{47E10D5C-0E8F-4644-90AD-00BD0B67AE6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14A9B-CAB6-4CE9-8441-E5F8D014BD26}">
      <dsp:nvSpPr>
        <dsp:cNvPr id="0" name=""/>
        <dsp:cNvSpPr/>
      </dsp:nvSpPr>
      <dsp:spPr>
        <a:xfrm>
          <a:off x="5804" y="997490"/>
          <a:ext cx="2545573" cy="10182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第一階段</a:t>
          </a:r>
          <a:r>
            <a:rPr lang="en-US" altLang="zh-TW" sz="2000" b="1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申請</a:t>
          </a:r>
        </a:p>
      </dsp:txBody>
      <dsp:txXfrm>
        <a:off x="514919" y="997490"/>
        <a:ext cx="1527344" cy="1018229"/>
      </dsp:txXfrm>
    </dsp:sp>
    <dsp:sp modelId="{F850F6C4-2B1A-4B60-9259-E679DCFAE72A}">
      <dsp:nvSpPr>
        <dsp:cNvPr id="0" name=""/>
        <dsp:cNvSpPr/>
      </dsp:nvSpPr>
      <dsp:spPr>
        <a:xfrm>
          <a:off x="5804" y="2142998"/>
          <a:ext cx="2036458" cy="157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申辦說明會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(3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月初</a:t>
          </a:r>
          <a:r>
            <a:rPr lang="en-US" altLang="zh-TW" sz="1600" kern="120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申請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(110-3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月底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審查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(110-4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公告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(110-5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5804" y="2142998"/>
        <a:ext cx="2036458" cy="1572187"/>
      </dsp:txXfrm>
    </dsp:sp>
    <dsp:sp modelId="{0D72D13A-F413-4B44-A386-4B59FE131EB8}">
      <dsp:nvSpPr>
        <dsp:cNvPr id="0" name=""/>
        <dsp:cNvSpPr/>
      </dsp:nvSpPr>
      <dsp:spPr>
        <a:xfrm>
          <a:off x="2335378" y="997490"/>
          <a:ext cx="2545573" cy="1018229"/>
        </a:xfrm>
        <a:prstGeom prst="chevron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第二階段</a:t>
          </a:r>
          <a:r>
            <a:rPr lang="en-US" altLang="zh-TW" sz="2000" b="1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培訓</a:t>
          </a:r>
          <a:endParaRPr lang="en-US" altLang="zh-TW" sz="2000" b="1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2844493" y="997490"/>
        <a:ext cx="1527344" cy="1018229"/>
      </dsp:txXfrm>
    </dsp:sp>
    <dsp:sp modelId="{CF057894-578B-4E60-935C-2DBC542D7763}">
      <dsp:nvSpPr>
        <dsp:cNvPr id="0" name=""/>
        <dsp:cNvSpPr/>
      </dsp:nvSpPr>
      <dsp:spPr>
        <a:xfrm>
          <a:off x="2335378" y="2142998"/>
          <a:ext cx="2036458" cy="157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社群召集人研習</a:t>
          </a:r>
          <a:endParaRPr lang="en-US" altLang="zh-TW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(110-8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、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9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en-US" altLang="zh-TW" sz="2000" b="1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2335378" y="2142998"/>
        <a:ext cx="2036458" cy="1572187"/>
      </dsp:txXfrm>
    </dsp:sp>
    <dsp:sp modelId="{728BA0C2-85D7-4ACC-A3EE-9B806989A3C4}">
      <dsp:nvSpPr>
        <dsp:cNvPr id="0" name=""/>
        <dsp:cNvSpPr/>
      </dsp:nvSpPr>
      <dsp:spPr>
        <a:xfrm>
          <a:off x="4664951" y="997490"/>
          <a:ext cx="2545573" cy="1018229"/>
        </a:xfrm>
        <a:prstGeom prst="chevron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第三階段</a:t>
          </a:r>
          <a:r>
            <a:rPr lang="en-US" altLang="zh-TW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執行</a:t>
          </a:r>
          <a:endParaRPr lang="en-US" altLang="zh-TW" sz="20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5174066" y="997490"/>
        <a:ext cx="1527344" cy="1018229"/>
      </dsp:txXfrm>
    </dsp:sp>
    <dsp:sp modelId="{E0D3011E-4558-47C6-A09F-99F51EEA3851}">
      <dsp:nvSpPr>
        <dsp:cNvPr id="0" name=""/>
        <dsp:cNvSpPr/>
      </dsp:nvSpPr>
      <dsp:spPr>
        <a:xfrm>
          <a:off x="4664951" y="2142998"/>
          <a:ext cx="2036458" cy="157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7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(110-8</a:t>
          </a:r>
          <a:r>
            <a:rPr lang="zh-TW" altLang="en-US" sz="17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endParaRPr lang="en-US" altLang="zh-TW" sz="17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7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    至</a:t>
          </a:r>
          <a:endParaRPr lang="en-US" altLang="zh-TW" sz="17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7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111-6</a:t>
          </a:r>
          <a:r>
            <a:rPr lang="zh-TW" altLang="en-US" sz="17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7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7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4664951" y="2142998"/>
        <a:ext cx="2036458" cy="1572187"/>
      </dsp:txXfrm>
    </dsp:sp>
    <dsp:sp modelId="{6A284770-19D4-429E-8540-2ADE18F910C9}">
      <dsp:nvSpPr>
        <dsp:cNvPr id="0" name=""/>
        <dsp:cNvSpPr/>
      </dsp:nvSpPr>
      <dsp:spPr>
        <a:xfrm>
          <a:off x="6994525" y="997490"/>
          <a:ext cx="2545573" cy="1018229"/>
        </a:xfrm>
        <a:prstGeom prst="chevron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第四階段</a:t>
          </a:r>
          <a:r>
            <a:rPr lang="en-US" altLang="zh-TW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輔導</a:t>
          </a:r>
        </a:p>
      </dsp:txBody>
      <dsp:txXfrm>
        <a:off x="7503640" y="997490"/>
        <a:ext cx="1527344" cy="1018229"/>
      </dsp:txXfrm>
    </dsp:sp>
    <dsp:sp modelId="{DCD2DA65-BD7B-43F4-ABBF-B5AF58CF72FB}">
      <dsp:nvSpPr>
        <dsp:cNvPr id="0" name=""/>
        <dsp:cNvSpPr/>
      </dsp:nvSpPr>
      <dsp:spPr>
        <a:xfrm>
          <a:off x="6994525" y="2142998"/>
          <a:ext cx="2036458" cy="157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到校諮詢服務座談會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(110-9</a:t>
          </a: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月至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111-6</a:t>
          </a: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4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社群分區輔導    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(110-11</a:t>
          </a: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月至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12</a:t>
          </a: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4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期中檢核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(111-1</a:t>
          </a:r>
          <a:r>
            <a:rPr lang="zh-TW" altLang="en-US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</a:t>
          </a:r>
          <a:r>
            <a:rPr lang="en-US" altLang="zh-TW" sz="14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4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6994525" y="2142998"/>
        <a:ext cx="2036458" cy="1572187"/>
      </dsp:txXfrm>
    </dsp:sp>
    <dsp:sp modelId="{E3ABD197-2F72-4F64-A14B-AA75C5428C00}">
      <dsp:nvSpPr>
        <dsp:cNvPr id="0" name=""/>
        <dsp:cNvSpPr/>
      </dsp:nvSpPr>
      <dsp:spPr>
        <a:xfrm>
          <a:off x="9324098" y="997490"/>
          <a:ext cx="2545573" cy="1018229"/>
        </a:xfrm>
        <a:prstGeom prst="chevron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第五階段</a:t>
          </a:r>
          <a:r>
            <a:rPr lang="en-US" altLang="zh-TW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成果展示</a:t>
          </a:r>
        </a:p>
      </dsp:txBody>
      <dsp:txXfrm>
        <a:off x="9833213" y="997490"/>
        <a:ext cx="1527344" cy="1018229"/>
      </dsp:txXfrm>
    </dsp:sp>
    <dsp:sp modelId="{47E10D5C-0E8F-4644-90AD-00BD0B67AE69}">
      <dsp:nvSpPr>
        <dsp:cNvPr id="0" name=""/>
        <dsp:cNvSpPr/>
      </dsp:nvSpPr>
      <dsp:spPr>
        <a:xfrm>
          <a:off x="9324098" y="2142998"/>
          <a:ext cx="2036458" cy="157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期末成果繳交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(111-6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月初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進階社群成果發表暨評選會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(111-6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月底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績優社群發表會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(111-7</a:t>
          </a:r>
          <a:r>
            <a:rPr lang="zh-TW" altLang="en-US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月中</a:t>
          </a:r>
          <a:r>
            <a:rPr lang="en-US" altLang="zh-TW" sz="1600" kern="1200" dirty="0">
              <a:latin typeface="王漢宗特圓體繁" panose="02020300000000000000" pitchFamily="18" charset="-120"/>
              <a:ea typeface="王漢宗特圓體繁" panose="02020300000000000000" pitchFamily="18" charset="-120"/>
            </a:rPr>
            <a:t>)</a:t>
          </a:r>
          <a:endParaRPr lang="zh-TW" altLang="en-US" sz="1600" kern="1200" dirty="0">
            <a:latin typeface="王漢宗特圓體繁" panose="02020300000000000000" pitchFamily="18" charset="-120"/>
            <a:ea typeface="王漢宗特圓體繁" panose="02020300000000000000" pitchFamily="18" charset="-120"/>
          </a:endParaRPr>
        </a:p>
      </dsp:txBody>
      <dsp:txXfrm>
        <a:off x="9324098" y="2142998"/>
        <a:ext cx="2036458" cy="157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6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9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4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6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6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8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8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9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6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6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78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80BA79-2187-4DB4-9F7B-0F5A892C2FD2}" type="datetimeFigureOut">
              <a:rPr lang="zh-TW" altLang="en-US" smtClean="0"/>
              <a:t>2021/3/10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4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&#22522;&#30990;&#23560;&#26989;&#31038;&#32676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&#21021;&#38542;&#23560;&#26989;&#23416;&#32722;&#31038;&#32676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&#36914;&#38542;&#23560;&#26989;&#23416;&#32722;&#31038;&#32676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AC71AB-0F96-4E02-A5C3-AB3722704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600" b="1" dirty="0"/>
              <a:t>110</a:t>
            </a:r>
            <a:r>
              <a:rPr lang="zh-TW" altLang="en-US" sz="6600" b="1" dirty="0"/>
              <a:t>學年度</a:t>
            </a:r>
            <a:r>
              <a:rPr lang="zh-TW" altLang="zh-TW" sz="6600" b="1" dirty="0"/>
              <a:t>中小學素養導向</a:t>
            </a:r>
            <a:br>
              <a:rPr lang="en-US" altLang="zh-TW" sz="6600" b="1" dirty="0"/>
            </a:br>
            <a:r>
              <a:rPr lang="zh-TW" altLang="zh-TW" sz="6600" b="1" dirty="0"/>
              <a:t>教師專業學習社群</a:t>
            </a:r>
            <a:endParaRPr lang="zh-TW" altLang="en-US" sz="6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BE14ABE-EEE3-49D8-9BEE-0BAE30905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110</a:t>
            </a:r>
            <a:r>
              <a:rPr lang="zh-TW" altLang="en-US" sz="3200" dirty="0"/>
              <a:t>學年度線上申辦說明會    </a:t>
            </a:r>
            <a:r>
              <a:rPr lang="en-US" altLang="zh-TW" sz="3200" dirty="0"/>
              <a:t>2:00</a:t>
            </a:r>
            <a:r>
              <a:rPr lang="zh-TW" altLang="en-US" sz="3200" dirty="0"/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305814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110</a:t>
            </a:r>
            <a:r>
              <a:rPr lang="zh-TW" altLang="en-US" b="1" dirty="0"/>
              <a:t>學年度</a:t>
            </a:r>
            <a:r>
              <a:rPr lang="zh-TW" altLang="zh-TW" b="1" dirty="0"/>
              <a:t>中小學素養導向</a:t>
            </a:r>
            <a:br>
              <a:rPr lang="en-US" altLang="zh-TW" b="1" dirty="0"/>
            </a:br>
            <a:r>
              <a:rPr lang="zh-TW" altLang="zh-TW" b="1" dirty="0"/>
              <a:t>教師專業學習社群</a:t>
            </a:r>
            <a:endParaRPr lang="en-US" altLang="zh-TW" b="1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6" b="98649" l="1945" r="90686">
                        <a14:foregroundMark x1="60184" y1="26290" x2="60184" y2="26290"/>
                        <a14:foregroundMark x1="74309" y1="18428" x2="74309" y2="18428"/>
                        <a14:foregroundMark x1="73593" y1="18428" x2="73593" y2="18428"/>
                        <a14:foregroundMark x1="61310" y1="5897" x2="61310" y2="5897"/>
                        <a14:foregroundMark x1="71238" y1="58722" x2="71238" y2="58722"/>
                        <a14:foregroundMark x1="70624" y1="71990" x2="70624" y2="71990"/>
                        <a14:foregroundMark x1="73593" y1="86855" x2="73593" y2="86855"/>
                        <a14:foregroundMark x1="62334" y1="68673" x2="62334" y2="68673"/>
                        <a14:foregroundMark x1="78710" y1="93980" x2="78710" y2="93980"/>
                        <a14:foregroundMark x1="25998" y1="19165" x2="25998" y2="19165"/>
                        <a14:foregroundMark x1="35722" y1="23833" x2="35722" y2="23833"/>
                        <a14:foregroundMark x1="37052" y1="28870" x2="37052" y2="28870"/>
                        <a14:foregroundMark x1="36643" y1="37838" x2="36847" y2="37838"/>
                        <a14:foregroundMark x1="4299" y1="30958" x2="4299" y2="30958"/>
                        <a14:foregroundMark x1="8086" y1="30221" x2="8086" y2="30221"/>
                        <a14:foregroundMark x1="8291" y1="28870" x2="8291" y2="28870"/>
                        <a14:foregroundMark x1="6448" y1="42383" x2="6448" y2="42383"/>
                        <a14:foregroundMark x1="6448" y1="58968" x2="6448" y2="58968"/>
                        <a14:foregroundMark x1="9212" y1="64128" x2="9212" y2="64128"/>
                        <a14:foregroundMark x1="6448" y1="77887" x2="6448" y2="77887"/>
                        <a14:foregroundMark x1="7267" y1="74816" x2="7267" y2="74816"/>
                        <a14:foregroundMark x1="8802" y1="76167" x2="8802" y2="76167"/>
                        <a14:foregroundMark x1="8086" y1="75061" x2="8086" y2="75061"/>
                        <a14:foregroundMark x1="6244" y1="74324" x2="6244" y2="74324"/>
                        <a14:foregroundMark x1="9007" y1="87838" x2="9007" y2="87838"/>
                        <a14:foregroundMark x1="8495" y1="90663" x2="8495" y2="90663"/>
                        <a14:foregroundMark x1="7267" y1="35995" x2="7267" y2="35995"/>
                        <a14:foregroundMark x1="2559" y1="32432" x2="2559" y2="32432"/>
                        <a14:foregroundMark x1="9826" y1="29975" x2="9826" y2="29975"/>
                        <a14:foregroundMark x1="7062" y1="34521" x2="7062" y2="34521"/>
                        <a14:foregroundMark x1="9212" y1="62654" x2="9212" y2="62654"/>
                        <a14:foregroundMark x1="32139" y1="24324" x2="32139" y2="24324"/>
                        <a14:foregroundMark x1="77482" y1="93489" x2="77482" y2="93489"/>
                        <a14:foregroundMark x1="65711" y1="92015" x2="65711" y2="92015"/>
                        <a14:foregroundMark x1="81679" y1="91155" x2="81679" y2="91155"/>
                        <a14:foregroundMark x1="81679" y1="93243" x2="81679" y2="9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02" y="0"/>
            <a:ext cx="2461491" cy="2050823"/>
          </a:xfrm>
          <a:prstGeom prst="rect">
            <a:avLst/>
          </a:prstGeom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242087"/>
              </p:ext>
            </p:extLst>
          </p:nvPr>
        </p:nvGraphicFramePr>
        <p:xfrm>
          <a:off x="316522" y="1951891"/>
          <a:ext cx="11875477" cy="471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495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33179"/>
              </p:ext>
            </p:extLst>
          </p:nvPr>
        </p:nvGraphicFramePr>
        <p:xfrm>
          <a:off x="227000" y="588425"/>
          <a:ext cx="11395460" cy="648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614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2400871">
                  <a:extLst>
                    <a:ext uri="{9D8B030D-6E8A-4147-A177-3AD203B41FA5}">
                      <a16:colId xmlns:a16="http://schemas.microsoft.com/office/drawing/2014/main" val="3175015442"/>
                    </a:ext>
                  </a:extLst>
                </a:gridCol>
                <a:gridCol w="3524861">
                  <a:extLst>
                    <a:ext uri="{9D8B030D-6E8A-4147-A177-3AD203B41FA5}">
                      <a16:colId xmlns:a16="http://schemas.microsoft.com/office/drawing/2014/main" val="2545319642"/>
                    </a:ext>
                  </a:extLst>
                </a:gridCol>
                <a:gridCol w="4072114">
                  <a:extLst>
                    <a:ext uri="{9D8B030D-6E8A-4147-A177-3AD203B41FA5}">
                      <a16:colId xmlns:a16="http://schemas.microsoft.com/office/drawing/2014/main" val="2003730969"/>
                    </a:ext>
                  </a:extLst>
                </a:gridCol>
              </a:tblGrid>
              <a:tr h="44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社群類型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</a:t>
                      </a:r>
                      <a:r>
                        <a:rPr lang="zh-TW" altLang="zh-TW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專業社群</a:t>
                      </a:r>
                      <a:endParaRPr lang="en-US" altLang="zh-TW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揪團共備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400" dirty="0">
                          <a:effectLst/>
                        </a:rPr>
                        <a:t>初階專業學習社群</a:t>
                      </a:r>
                      <a:endParaRPr lang="en-US" altLang="zh-TW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素養導向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400" dirty="0">
                          <a:effectLst/>
                        </a:rPr>
                        <a:t>進階專業學習社群</a:t>
                      </a:r>
                      <a:endParaRPr lang="en-US" altLang="zh-TW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課程示範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723902138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申請資格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教師</a:t>
                      </a:r>
                      <a:endParaRPr lang="en-US" sz="1800" dirty="0">
                        <a:effectLst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33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申請數量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4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sz="14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4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zh-TW" sz="14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altLang="zh-TW" sz="14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altLang="zh-TW" sz="14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鼓勵各級學校申請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40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社群成員人數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3人(含)</a:t>
                      </a:r>
                      <a:r>
                        <a:rPr lang="en-US" sz="1800" dirty="0" err="1">
                          <a:effectLst/>
                        </a:rPr>
                        <a:t>以上，可跨校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r>
                        <a:rPr lang="zh-TW" sz="1800" dirty="0">
                          <a:effectLst/>
                        </a:rPr>
                        <a:t>人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zh-TW" sz="1800" dirty="0">
                          <a:effectLst/>
                        </a:rPr>
                        <a:t>含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zh-TW" sz="1800" dirty="0">
                          <a:effectLst/>
                        </a:rPr>
                        <a:t>以上，可跨校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社群主題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備觀議課歷程、核心素養導向教學設計、各領域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學科或議題融入教學設計、跨領域教學設計、領綱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總綱瞭解與實踐、彈性學習課程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校訂課程規劃、學習診斷及評量結果運用、班級經營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等。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247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活動方式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及次數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社群以「共同備課增能研習為主」。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鼓勵完成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經費以補助講師鐘點費為限。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至少完成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每學年至少需進行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次「共同備課、觀課議課」三合一完整的公開授課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含觀課前後會談，備、觀議課不宜在同一天，公開授課需安排於共同備課之後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，並參與市內績優社群徵選。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至少完成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每學年至少需進行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次「共同備課、觀課議課」三合一完整的公開授課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含觀課前後會談，備、觀議課不宜在同一天，公開授課需安排於共同備課之後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，並參與市內績優社群徵選進行上台發表。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至少產出一份跨領域主題課程方案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鼓勵參加市內舉辦的教學設計競賽，如閱讀教學設計、品格模組、各領域教學創新競賽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經費補助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6,000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1,6000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,000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49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專業回饋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無</a:t>
                      </a:r>
                      <a:endParaRPr lang="zh-TW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44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召集人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資格不限，具熱忱者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三年以上年資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r>
                        <a:rPr lang="zh-TW" sz="1000" dirty="0">
                          <a:effectLst/>
                        </a:rPr>
                        <a:t>三年以上年資</a:t>
                      </a:r>
                      <a:r>
                        <a:rPr lang="zh-TW" altLang="en-US" sz="1000" dirty="0">
                          <a:effectLst/>
                        </a:rPr>
                        <a:t>    </a:t>
                      </a:r>
                      <a:r>
                        <a:rPr lang="en-US" sz="1000" dirty="0">
                          <a:effectLst/>
                        </a:rPr>
                        <a:t>2.</a:t>
                      </a:r>
                      <a:r>
                        <a:rPr lang="zh-TW" sz="1000" dirty="0">
                          <a:effectLst/>
                        </a:rPr>
                        <a:t>每週減授一節課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78889" y="90602"/>
            <a:ext cx="698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+mj-ea"/>
                <a:ea typeface="+mj-ea"/>
              </a:rPr>
              <a:t>110</a:t>
            </a:r>
            <a:r>
              <a:rPr lang="zh-TW" altLang="zh-TW" sz="3200" b="1" dirty="0">
                <a:latin typeface="+mj-ea"/>
                <a:ea typeface="+mj-ea"/>
              </a:rPr>
              <a:t>社群的類型與運作方式規劃</a:t>
            </a:r>
            <a:endParaRPr lang="zh-TW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687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99024"/>
              </p:ext>
            </p:extLst>
          </p:nvPr>
        </p:nvGraphicFramePr>
        <p:xfrm>
          <a:off x="466384" y="805176"/>
          <a:ext cx="11474082" cy="5823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329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9226753">
                  <a:extLst>
                    <a:ext uri="{9D8B030D-6E8A-4147-A177-3AD203B41FA5}">
                      <a16:colId xmlns:a16="http://schemas.microsoft.com/office/drawing/2014/main" val="3175015442"/>
                    </a:ext>
                  </a:extLst>
                </a:gridCol>
              </a:tblGrid>
              <a:tr h="36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申請資格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教師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6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申請數量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6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sz="16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6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467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社群成員人數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3人(含)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以上，可跨校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675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社群主題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備觀議課歷程、核心素養導向教學設計、各領域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學科或議題融入教學設計、跨領域教學設計、領綱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總綱瞭解與實踐、彈性學習課程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校訂課程規劃、學習診斷及評量結果運用、班級經營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等。</a:t>
                      </a:r>
                      <a:endParaRPr 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261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活動方式及次數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社群以「共同備課增能研習為主」。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鼓勵完成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經費以補助講師鐘點費為限。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25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經費補助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6,000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572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專業回饋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無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召集人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資格不限，具熱忱者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6248" y="220401"/>
            <a:ext cx="788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基礎</a:t>
            </a:r>
            <a:r>
              <a:rPr lang="zh-TW" altLang="zh-TW" sz="3200" b="1" dirty="0"/>
              <a:t>專業社群</a:t>
            </a:r>
            <a:r>
              <a:rPr lang="en-US" altLang="zh-TW" sz="3200" dirty="0"/>
              <a:t>(</a:t>
            </a:r>
            <a:r>
              <a:rPr lang="zh-TW" altLang="zh-TW" sz="3200" dirty="0"/>
              <a:t>揪團共備</a:t>
            </a:r>
            <a:r>
              <a:rPr lang="en-US" altLang="zh-TW" sz="3200" dirty="0"/>
              <a:t>)</a:t>
            </a:r>
            <a:endParaRPr lang="zh-TW" altLang="en-US" sz="3200" b="1" dirty="0">
              <a:latin typeface="+mj-ea"/>
              <a:ea typeface="+mj-ea"/>
            </a:endParaRPr>
          </a:p>
        </p:txBody>
      </p:sp>
      <p:pic>
        <p:nvPicPr>
          <p:cNvPr id="3" name="圖片 2">
            <a:hlinkClick r:id="rId2" action="ppaction://hlinkfile"/>
            <a:extLst>
              <a:ext uri="{FF2B5EF4-FFF2-40B4-BE49-F238E27FC236}">
                <a16:creationId xmlns:a16="http://schemas.microsoft.com/office/drawing/2014/main" id="{000858A5-F764-4FEC-AF9B-F2C8D63E1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02" r="66864" b="3221"/>
          <a:stretch/>
        </p:blipFill>
        <p:spPr>
          <a:xfrm>
            <a:off x="10195773" y="150920"/>
            <a:ext cx="1140350" cy="16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0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93247"/>
              </p:ext>
            </p:extLst>
          </p:nvPr>
        </p:nvGraphicFramePr>
        <p:xfrm>
          <a:off x="351287" y="718432"/>
          <a:ext cx="11340604" cy="584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066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9685538">
                  <a:extLst>
                    <a:ext uri="{9D8B030D-6E8A-4147-A177-3AD203B41FA5}">
                      <a16:colId xmlns:a16="http://schemas.microsoft.com/office/drawing/2014/main" val="2545319642"/>
                    </a:ext>
                  </a:extLst>
                </a:gridCol>
              </a:tblGrid>
              <a:tr h="25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申請資格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600" dirty="0">
                          <a:effectLst/>
                        </a:rPr>
                        <a:t>教師</a:t>
                      </a:r>
                      <a:endParaRPr lang="en-US" sz="1600" dirty="0">
                        <a:effectLst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申請數量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6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sz="16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6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371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社群成員人數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err="1">
                          <a:solidFill>
                            <a:schemeClr val="tx1"/>
                          </a:solidFill>
                          <a:effectLst/>
                        </a:rPr>
                        <a:t>3人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</a:rPr>
                        <a:t>(含)</a:t>
                      </a:r>
                      <a:r>
                        <a:rPr lang="en-US" altLang="zh-TW" sz="1600" dirty="0" err="1">
                          <a:solidFill>
                            <a:schemeClr val="tx1"/>
                          </a:solidFill>
                          <a:effectLst/>
                        </a:rPr>
                        <a:t>以上，可跨校</a:t>
                      </a:r>
                      <a:endParaRPr lang="zh-TW" alt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39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社群主題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備觀議課歷程、核心素養導向教學設計、各領域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學科或議題融入教學設計、跨領域教學設計、領綱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總綱瞭解與實踐、彈性學習課程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校訂課程規劃、學習診斷及評量結果運用、班級經營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等。</a:t>
                      </a:r>
                      <a:endParaRPr lang="zh-TW" alt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2037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活動方式及次數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至少完成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份素養導向教學設計，並發展出素養導向評量工具。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每學年至少需進行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次「共同備課、觀課議課」三合一完整的公開授課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含觀課前後會談，備、觀議課不宜在同一天，公開授課需安排於共同備課之後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，並參與市內績優社群徵選。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經費補助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1,6000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589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專業回饋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41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召集人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三年以上年資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38223" y="95697"/>
            <a:ext cx="6096000" cy="62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zh-TW" sz="3200" dirty="0"/>
              <a:t>初階專業學習社群</a:t>
            </a:r>
            <a:r>
              <a:rPr lang="en-US" altLang="zh-TW" sz="3200" dirty="0"/>
              <a:t>(</a:t>
            </a:r>
            <a:r>
              <a:rPr lang="zh-TW" altLang="zh-TW" sz="3200" dirty="0"/>
              <a:t>素養導向</a:t>
            </a:r>
            <a:r>
              <a:rPr lang="en-US" altLang="zh-TW" sz="3200" dirty="0"/>
              <a:t>)</a:t>
            </a:r>
            <a:endParaRPr lang="zh-TW" altLang="zh-TW" sz="32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hlinkClick r:id="rId2" action="ppaction://hlinkfile"/>
            <a:extLst>
              <a:ext uri="{FF2B5EF4-FFF2-40B4-BE49-F238E27FC236}">
                <a16:creationId xmlns:a16="http://schemas.microsoft.com/office/drawing/2014/main" id="{5037A355-402D-490E-A909-F031BF963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8" r="67271" b="-1"/>
          <a:stretch/>
        </p:blipFill>
        <p:spPr>
          <a:xfrm>
            <a:off x="10249271" y="168674"/>
            <a:ext cx="911684" cy="14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61819"/>
              </p:ext>
            </p:extLst>
          </p:nvPr>
        </p:nvGraphicFramePr>
        <p:xfrm>
          <a:off x="307483" y="553206"/>
          <a:ext cx="11197977" cy="629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511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9766466">
                  <a:extLst>
                    <a:ext uri="{9D8B030D-6E8A-4147-A177-3AD203B41FA5}">
                      <a16:colId xmlns:a16="http://schemas.microsoft.com/office/drawing/2014/main" val="2003730969"/>
                    </a:ext>
                  </a:extLst>
                </a:gridCol>
              </a:tblGrid>
              <a:tr h="246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申請資格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600" dirty="0">
                          <a:effectLst/>
                        </a:rPr>
                        <a:t>教師</a:t>
                      </a:r>
                      <a:endParaRPr lang="en-US" sz="1600" dirty="0">
                        <a:effectLst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26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申請數量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鼓勵各級學校申請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32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社群成員人數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r>
                        <a:rPr lang="zh-TW" sz="1600" dirty="0">
                          <a:effectLst/>
                        </a:rPr>
                        <a:t>人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zh-TW" sz="1600" dirty="0">
                          <a:effectLst/>
                        </a:rPr>
                        <a:t>含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zh-TW" sz="1600" dirty="0">
                          <a:effectLst/>
                        </a:rPr>
                        <a:t>以上，可跨校</a:t>
                      </a:r>
                      <a:endParaRPr lang="en-US" altLang="zh-TW" sz="1600" dirty="0">
                        <a:effectLst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509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社群主題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備觀議課歷程、核心素養導向教學設計、各領域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學科或議題融入教學設計、跨領域教學設計、領綱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總綱瞭解與實踐、彈性學習課程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校訂課程規劃、學習診斷及評量結果運用、班級經營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等。</a:t>
                      </a:r>
                      <a:endParaRPr lang="zh-TW" alt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3530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活動方式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及次數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至少完成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份素養導向教學設計，並發展出素養導向評量工具。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每學年至少需進行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次「共同備課、觀課議課」三合一完整的公開授課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含觀課前後會談，備、觀議課不宜在同一天，公開授課需安排於共同備課之後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並參與市內績優社群徵選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並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進行上台發表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現場評選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至少產出一份跨領域主題課程方案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鼓勵參加市內舉辦的教學設計競賽，如閱讀教學設計、品格模組、各領域教學創新競賽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……)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30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經費補助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,000</a:t>
                      </a:r>
                      <a:endParaRPr lang="zh-TW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63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專業回饋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360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召集人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r>
                        <a:rPr lang="zh-TW" sz="2000" dirty="0">
                          <a:effectLst/>
                        </a:rPr>
                        <a:t>三年以上年資</a:t>
                      </a:r>
                      <a:r>
                        <a:rPr lang="zh-TW" altLang="en-US" sz="2000" dirty="0">
                          <a:effectLst/>
                        </a:rPr>
                        <a:t>    </a:t>
                      </a:r>
                      <a:r>
                        <a:rPr lang="en-US" sz="2000" dirty="0">
                          <a:effectLst/>
                        </a:rPr>
                        <a:t>2.</a:t>
                      </a:r>
                      <a:r>
                        <a:rPr lang="zh-TW" sz="2000" dirty="0">
                          <a:effectLst/>
                        </a:rPr>
                        <a:t>每週減授一節課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07483" y="0"/>
            <a:ext cx="5551503" cy="62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zh-TW" sz="3200" dirty="0"/>
              <a:t>進階專業學習社群</a:t>
            </a:r>
            <a:r>
              <a:rPr lang="en-US" altLang="zh-TW" sz="3200" dirty="0"/>
              <a:t>(</a:t>
            </a:r>
            <a:r>
              <a:rPr lang="zh-TW" altLang="zh-TW" sz="3200" dirty="0"/>
              <a:t>課程示範</a:t>
            </a:r>
            <a:r>
              <a:rPr lang="en-US" altLang="zh-TW" sz="3200" dirty="0"/>
              <a:t>)</a:t>
            </a:r>
            <a:endParaRPr lang="zh-TW" altLang="zh-TW" sz="32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hlinkClick r:id="rId2" action="ppaction://hlinkfile"/>
            <a:extLst>
              <a:ext uri="{FF2B5EF4-FFF2-40B4-BE49-F238E27FC236}">
                <a16:creationId xmlns:a16="http://schemas.microsoft.com/office/drawing/2014/main" id="{B8516651-D91D-4049-A264-2EE1B3485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0" r="70831"/>
          <a:stretch/>
        </p:blipFill>
        <p:spPr>
          <a:xfrm>
            <a:off x="10387198" y="221941"/>
            <a:ext cx="731017" cy="12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746" y="213435"/>
            <a:ext cx="10367756" cy="922906"/>
          </a:xfrm>
        </p:spPr>
        <p:txBody>
          <a:bodyPr>
            <a:normAutofit/>
          </a:bodyPr>
          <a:lstStyle/>
          <a:p>
            <a:r>
              <a:rPr lang="zh-TW" altLang="zh-TW" sz="4800" b="1" dirty="0"/>
              <a:t>中小學校素養導向教師專業學習社群</a:t>
            </a:r>
            <a:endParaRPr lang="zh-TW" altLang="en-US" sz="4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81787"/>
              </p:ext>
            </p:extLst>
          </p:nvPr>
        </p:nvGraphicFramePr>
        <p:xfrm>
          <a:off x="1007497" y="1136341"/>
          <a:ext cx="10675517" cy="42612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63146">
                  <a:extLst>
                    <a:ext uri="{9D8B030D-6E8A-4147-A177-3AD203B41FA5}">
                      <a16:colId xmlns:a16="http://schemas.microsoft.com/office/drawing/2014/main" val="3728299159"/>
                    </a:ext>
                  </a:extLst>
                </a:gridCol>
                <a:gridCol w="4671638">
                  <a:extLst>
                    <a:ext uri="{9D8B030D-6E8A-4147-A177-3AD203B41FA5}">
                      <a16:colId xmlns:a16="http://schemas.microsoft.com/office/drawing/2014/main" val="2765363254"/>
                    </a:ext>
                  </a:extLst>
                </a:gridCol>
                <a:gridCol w="4340733">
                  <a:extLst>
                    <a:ext uri="{9D8B030D-6E8A-4147-A177-3AD203B41FA5}">
                      <a16:colId xmlns:a16="http://schemas.microsoft.com/office/drawing/2014/main" val="4090645081"/>
                    </a:ext>
                  </a:extLst>
                </a:gridCol>
              </a:tblGrid>
              <a:tr h="441749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社群相關內容不同之處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54618"/>
                  </a:ext>
                </a:extLst>
              </a:tr>
              <a:tr h="44174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50938"/>
                  </a:ext>
                </a:extLst>
              </a:tr>
              <a:tr h="441749">
                <a:tc>
                  <a:txBody>
                    <a:bodyPr/>
                    <a:lstStyle/>
                    <a:p>
                      <a:r>
                        <a:rPr lang="zh-TW" altLang="en-US" dirty="0"/>
                        <a:t>申辦期程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091550"/>
                  </a:ext>
                </a:extLst>
              </a:tr>
              <a:tr h="1716435">
                <a:tc>
                  <a:txBody>
                    <a:bodyPr/>
                    <a:lstStyle/>
                    <a:p>
                      <a:r>
                        <a:rPr lang="zh-TW" altLang="en-US" dirty="0"/>
                        <a:t>運作內容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基礎需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校內成果發表</a:t>
                      </a:r>
                      <a:endParaRPr lang="en-US" altLang="zh-TW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en-US" dirty="0"/>
                        <a:t>進階執行次數為至少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zh-TW" altLang="en-US" dirty="0"/>
                        <a:t>次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且須</a:t>
                      </a:r>
                      <a:r>
                        <a:rPr lang="zh-TW" alt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參與市內績優社群徵選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並</a:t>
                      </a:r>
                      <a:r>
                        <a:rPr lang="zh-TW" alt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進行上台發表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現場評選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4592"/>
                  </a:ext>
                </a:extLst>
              </a:tr>
              <a:tr h="1219601">
                <a:tc>
                  <a:txBody>
                    <a:bodyPr/>
                    <a:lstStyle/>
                    <a:p>
                      <a:r>
                        <a:rPr lang="zh-TW" altLang="en-US" dirty="0"/>
                        <a:t>經費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基礎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$6000</a:t>
                      </a: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初階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$16000</a:t>
                      </a: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進階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$24000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基礎</a:t>
                      </a:r>
                      <a:r>
                        <a:rPr lang="en-US" altLang="zh-TW" dirty="0"/>
                        <a:t>$6000</a:t>
                      </a:r>
                    </a:p>
                    <a:p>
                      <a:r>
                        <a:rPr lang="zh-TW" altLang="en-US" dirty="0"/>
                        <a:t>初階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$16000</a:t>
                      </a: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進階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$36000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42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2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97" y="333711"/>
            <a:ext cx="10058400" cy="74048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常見的問題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8B822-DDB9-47F5-9743-A236E14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5" y="1240476"/>
            <a:ext cx="11432959" cy="536451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+mn-ea"/>
              </a:rPr>
              <a:t>運作進度規劃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zh-TW" dirty="0">
                <a:latin typeface="+mn-ea"/>
              </a:rPr>
              <a:t>研習講座主題</a:t>
            </a:r>
            <a:r>
              <a:rPr lang="zh-TW" altLang="en-US" dirty="0">
                <a:latin typeface="+mn-ea"/>
              </a:rPr>
              <a:t>請明確列出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+mn-ea"/>
              </a:rPr>
              <a:t> 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zh-TW" dirty="0">
                <a:latin typeface="+mn-ea"/>
              </a:rPr>
              <a:t>研習講座</a:t>
            </a:r>
            <a:r>
              <a:rPr lang="zh-TW" altLang="en-US" dirty="0">
                <a:latin typeface="+mn-ea"/>
              </a:rPr>
              <a:t>須</a:t>
            </a:r>
            <a:r>
              <a:rPr lang="zh-TW" altLang="zh-TW" dirty="0">
                <a:latin typeface="+mn-ea"/>
              </a:rPr>
              <a:t>註明講師之任職機關</a:t>
            </a:r>
            <a:r>
              <a:rPr lang="en-US" altLang="zh-TW" dirty="0">
                <a:latin typeface="+mn-ea"/>
              </a:rPr>
              <a:t>/</a:t>
            </a:r>
            <a:r>
              <a:rPr lang="zh-TW" altLang="zh-TW" dirty="0">
                <a:latin typeface="+mn-ea"/>
              </a:rPr>
              <a:t>職稱及簡歷。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含</a:t>
            </a:r>
            <a:r>
              <a:rPr lang="zh-TW" altLang="zh-TW" dirty="0">
                <a:latin typeface="+mn-ea"/>
              </a:rPr>
              <a:t>諮</a:t>
            </a:r>
            <a:r>
              <a:rPr lang="zh-TW" altLang="en-US" dirty="0">
                <a:latin typeface="+mn-ea"/>
              </a:rPr>
              <a:t>詢</a:t>
            </a:r>
            <a:r>
              <a:rPr lang="zh-TW" altLang="zh-TW" dirty="0">
                <a:latin typeface="+mn-ea"/>
              </a:rPr>
              <a:t>輔導人員</a:t>
            </a:r>
            <a:r>
              <a:rPr lang="en-US" altLang="zh-TW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3</a:t>
            </a:r>
            <a:r>
              <a:rPr lang="zh-TW" altLang="en-US" dirty="0">
                <a:latin typeface="+mn-ea"/>
              </a:rPr>
              <a:t>、</a:t>
            </a:r>
            <a:r>
              <a:rPr lang="en-US" altLang="zh-TW" dirty="0" err="1"/>
              <a:t>公開授課與專業回饋</a:t>
            </a:r>
            <a:r>
              <a:rPr lang="zh-TW" altLang="en-US" dirty="0"/>
              <a:t>的</a:t>
            </a:r>
            <a:r>
              <a:rPr lang="zh-TW" altLang="zh-TW" dirty="0">
                <a:latin typeface="+mn-ea"/>
              </a:rPr>
              <a:t>諮</a:t>
            </a:r>
            <a:r>
              <a:rPr lang="zh-TW" altLang="en-US" dirty="0">
                <a:latin typeface="+mn-ea"/>
              </a:rPr>
              <a:t>詢</a:t>
            </a:r>
            <a:r>
              <a:rPr lang="zh-TW" altLang="zh-TW" dirty="0">
                <a:latin typeface="+mn-ea"/>
              </a:rPr>
              <a:t>輔導人員</a:t>
            </a:r>
            <a:r>
              <a:rPr lang="zh-TW" altLang="en-US" dirty="0">
                <a:latin typeface="+mn-ea"/>
              </a:rPr>
              <a:t>不得邀請同校內之教師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4</a:t>
            </a:r>
            <a:r>
              <a:rPr lang="zh-TW" altLang="en-US" dirty="0">
                <a:latin typeface="+mn-ea"/>
              </a:rPr>
              <a:t>、初進階的「</a:t>
            </a:r>
            <a:r>
              <a:rPr lang="en-US" altLang="zh-TW" dirty="0" err="1">
                <a:latin typeface="+mn-ea"/>
              </a:rPr>
              <a:t>公開授課與專業回饋</a:t>
            </a:r>
            <a:r>
              <a:rPr lang="zh-TW" altLang="en-US" dirty="0">
                <a:latin typeface="+mn-ea"/>
              </a:rPr>
              <a:t> 」必須有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三合一完整的公開授課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含觀課前後會談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備、觀議課不宜在同一天，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公開授課需安排於共同備課之後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5</a:t>
            </a:r>
            <a:r>
              <a:rPr lang="zh-TW" altLang="en-US" dirty="0">
                <a:latin typeface="+mn-ea"/>
              </a:rPr>
              <a:t>、可參考</a:t>
            </a:r>
            <a:r>
              <a:rPr lang="zh-TW" altLang="zh-TW" b="1" dirty="0"/>
              <a:t>進度規劃範例</a:t>
            </a:r>
            <a:r>
              <a:rPr lang="zh-TW" altLang="zh-TW" dirty="0"/>
              <a:t>填寫</a:t>
            </a:r>
            <a:endParaRPr lang="en-US" altLang="zh-TW" dirty="0"/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經費限制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、</a:t>
            </a:r>
            <a:r>
              <a:rPr lang="en-US" altLang="zh-TW" dirty="0"/>
              <a:t> </a:t>
            </a:r>
            <a:r>
              <a:rPr lang="zh-TW" altLang="en-US" dirty="0"/>
              <a:t>邀請教專回饋人才、國教輔導團團員或人才庫名單、教授觀課皆可領取諮詢費</a:t>
            </a:r>
            <a:r>
              <a:rPr lang="en-US" altLang="zh-TW" dirty="0"/>
              <a:t>(</a:t>
            </a:r>
            <a:r>
              <a:rPr lang="zh-TW" altLang="en-US" dirty="0"/>
              <a:t>同校人員不可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/>
              <a:t>   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en-US" b="1" dirty="0"/>
              <a:t>膳費</a:t>
            </a:r>
            <a:r>
              <a:rPr lang="zh-TW" altLang="zh-TW" b="1" dirty="0"/>
              <a:t>時間超過</a:t>
            </a:r>
            <a:r>
              <a:rPr lang="en-US" altLang="zh-TW" b="1" dirty="0"/>
              <a:t>12:30</a:t>
            </a:r>
            <a:r>
              <a:rPr lang="zh-TW" altLang="zh-TW" b="1" dirty="0"/>
              <a:t>、</a:t>
            </a:r>
            <a:r>
              <a:rPr lang="en-US" altLang="zh-TW" b="1" dirty="0"/>
              <a:t>17:50</a:t>
            </a:r>
            <a:r>
              <a:rPr lang="zh-TW" altLang="zh-TW" b="1" dirty="0"/>
              <a:t>方可申請，人數可包括講師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   </a:t>
            </a:r>
            <a:r>
              <a:rPr lang="en-US" altLang="zh-TW" dirty="0">
                <a:latin typeface="+mn-ea"/>
              </a:rPr>
              <a:t>3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zh-TW" b="1" dirty="0"/>
              <a:t>膳食費及茶水費不得超過</a:t>
            </a:r>
            <a:r>
              <a:rPr lang="en-US" altLang="zh-TW" b="1" dirty="0"/>
              <a:t>20%</a:t>
            </a:r>
            <a:r>
              <a:rPr lang="zh-TW" altLang="zh-TW" b="1" dirty="0"/>
              <a:t>。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>
              <a:latin typeface="+mn-ea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828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615</TotalTime>
  <Words>1780</Words>
  <Application>Microsoft Office PowerPoint</Application>
  <PresentationFormat>寬螢幕</PresentationFormat>
  <Paragraphs>178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王漢宗特圓體繁</vt:lpstr>
      <vt:lpstr>微軟正黑體</vt:lpstr>
      <vt:lpstr>新細明體</vt:lpstr>
      <vt:lpstr>標楷體</vt:lpstr>
      <vt:lpstr>Calibri</vt:lpstr>
      <vt:lpstr>Rockwell</vt:lpstr>
      <vt:lpstr>Rockwell Condensed</vt:lpstr>
      <vt:lpstr>Times New Roman</vt:lpstr>
      <vt:lpstr>Wingdings</vt:lpstr>
      <vt:lpstr>木刻字型</vt:lpstr>
      <vt:lpstr>110學年度中小學素養導向 教師專業學習社群</vt:lpstr>
      <vt:lpstr>110學年度中小學素養導向 教師專業學習社群</vt:lpstr>
      <vt:lpstr>PowerPoint 簡報</vt:lpstr>
      <vt:lpstr>PowerPoint 簡報</vt:lpstr>
      <vt:lpstr>PowerPoint 簡報</vt:lpstr>
      <vt:lpstr>PowerPoint 簡報</vt:lpstr>
      <vt:lpstr>中小學校素養導向教師專業學習社群</vt:lpstr>
      <vt:lpstr>常見的問題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49</cp:revision>
  <dcterms:created xsi:type="dcterms:W3CDTF">2020-04-20T00:42:23Z</dcterms:created>
  <dcterms:modified xsi:type="dcterms:W3CDTF">2021-03-10T06:30:10Z</dcterms:modified>
</cp:coreProperties>
</file>