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9" r:id="rId1"/>
  </p:sldMasterIdLst>
  <p:notesMasterIdLst>
    <p:notesMasterId r:id="rId26"/>
  </p:notesMasterIdLst>
  <p:sldIdLst>
    <p:sldId id="2152" r:id="rId2"/>
    <p:sldId id="2185" r:id="rId3"/>
    <p:sldId id="2186" r:id="rId4"/>
    <p:sldId id="2155" r:id="rId5"/>
    <p:sldId id="2156" r:id="rId6"/>
    <p:sldId id="2157" r:id="rId7"/>
    <p:sldId id="2158" r:id="rId8"/>
    <p:sldId id="2159" r:id="rId9"/>
    <p:sldId id="2160" r:id="rId10"/>
    <p:sldId id="2161" r:id="rId11"/>
    <p:sldId id="2162" r:id="rId12"/>
    <p:sldId id="2163" r:id="rId13"/>
    <p:sldId id="2164" r:id="rId14"/>
    <p:sldId id="2165" r:id="rId15"/>
    <p:sldId id="2166" r:id="rId16"/>
    <p:sldId id="2167" r:id="rId17"/>
    <p:sldId id="2168" r:id="rId18"/>
    <p:sldId id="2169" r:id="rId19"/>
    <p:sldId id="2170" r:id="rId20"/>
    <p:sldId id="2171" r:id="rId21"/>
    <p:sldId id="2172" r:id="rId22"/>
    <p:sldId id="2173" r:id="rId23"/>
    <p:sldId id="2174" r:id="rId24"/>
    <p:sldId id="2175" r:id="rId25"/>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33"/>
    <a:srgbClr val="6666FF"/>
    <a:srgbClr val="F5F5DC"/>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autoAdjust="0"/>
    <p:restoredTop sz="96370" autoAdjust="0"/>
  </p:normalViewPr>
  <p:slideViewPr>
    <p:cSldViewPr snapToGrid="0" showGuides="1">
      <p:cViewPr varScale="1">
        <p:scale>
          <a:sx n="114" d="100"/>
          <a:sy n="114" d="100"/>
        </p:scale>
        <p:origin x="438" y="96"/>
      </p:cViewPr>
      <p:guideLst>
        <p:guide orient="horz" pos="2183"/>
        <p:guide pos="3840"/>
      </p:guideLst>
    </p:cSldViewPr>
  </p:slideViewPr>
  <p:outlineViewPr>
    <p:cViewPr>
      <p:scale>
        <a:sx n="33" d="100"/>
        <a:sy n="33" d="100"/>
      </p:scale>
      <p:origin x="0" y="3917"/>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F92E75-0F1B-43A6-A961-CA670AEA666E}" type="datetimeFigureOut">
              <a:rPr lang="zh-TW" altLang="en-US" smtClean="0"/>
              <a:pPr/>
              <a:t>2025/12/1</a:t>
            </a:fld>
            <a:endParaRPr lang="zh-TW" altLang="en-US"/>
          </a:p>
        </p:txBody>
      </p:sp>
      <p:sp>
        <p:nvSpPr>
          <p:cNvPr id="4" name="投影片影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1FA3E4-F10A-4566-A0C2-ADEFD579E1AA}" type="slidenum">
              <a:rPr lang="zh-TW" altLang="en-US" smtClean="0"/>
              <a:pPr/>
              <a:t>‹#›</a:t>
            </a:fld>
            <a:endParaRPr lang="zh-TW" altLang="en-US"/>
          </a:p>
        </p:txBody>
      </p:sp>
    </p:spTree>
    <p:extLst>
      <p:ext uri="{BB962C8B-B14F-4D97-AF65-F5344CB8AC3E}">
        <p14:creationId xmlns:p14="http://schemas.microsoft.com/office/powerpoint/2010/main" val="37685948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8" name="Google Shape;14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7611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B4F67509-5969-468F-838B-A4B8899B193D}"/>
              </a:ext>
            </a:extLst>
          </p:cNvPr>
          <p:cNvSpPr>
            <a:spLocks noGrp="1"/>
          </p:cNvSpPr>
          <p:nvPr>
            <p:ph type="title"/>
          </p:nvPr>
        </p:nvSpPr>
        <p:spPr/>
        <p:txBody>
          <a:bodyPr/>
          <a:lstStyle/>
          <a:p>
            <a:r>
              <a:rPr lang="zh-TW" altLang="en-US"/>
              <a:t>按一下以編輯母片標題樣式</a:t>
            </a:r>
          </a:p>
        </p:txBody>
      </p:sp>
      <p:sp>
        <p:nvSpPr>
          <p:cNvPr id="3" name="日期版面配置區 2">
            <a:extLst>
              <a:ext uri="{FF2B5EF4-FFF2-40B4-BE49-F238E27FC236}">
                <a16:creationId xmlns:a16="http://schemas.microsoft.com/office/drawing/2014/main" id="{41C1FDE1-3106-4F85-ADE5-C88D7ED69959}"/>
              </a:ext>
            </a:extLst>
          </p:cNvPr>
          <p:cNvSpPr>
            <a:spLocks noGrp="1"/>
          </p:cNvSpPr>
          <p:nvPr>
            <p:ph type="dt" sz="half" idx="10"/>
          </p:nvPr>
        </p:nvSpPr>
        <p:spPr/>
        <p:txBody>
          <a:bodyPr/>
          <a:lstStyle/>
          <a:p>
            <a:fld id="{2BF5FC45-8B5C-4313-BB6A-F0CDA1BA1EC0}" type="datetime1">
              <a:rPr lang="zh-TW" altLang="en-US" smtClean="0"/>
              <a:pPr/>
              <a:t>2025/12/1</a:t>
            </a:fld>
            <a:endParaRPr lang="zh-TW" altLang="en-US"/>
          </a:p>
        </p:txBody>
      </p:sp>
      <p:sp>
        <p:nvSpPr>
          <p:cNvPr id="4" name="頁尾版面配置區 3">
            <a:extLst>
              <a:ext uri="{FF2B5EF4-FFF2-40B4-BE49-F238E27FC236}">
                <a16:creationId xmlns:a16="http://schemas.microsoft.com/office/drawing/2014/main" id="{C3DE5787-1F3E-4FE9-A9BD-753526514FA3}"/>
              </a:ext>
            </a:extLst>
          </p:cNvPr>
          <p:cNvSpPr>
            <a:spLocks noGrp="1"/>
          </p:cNvSpPr>
          <p:nvPr>
            <p:ph type="ftr" sz="quarter" idx="11"/>
          </p:nvPr>
        </p:nvSpPr>
        <p:spPr/>
        <p:txBody>
          <a:bodyPr/>
          <a:lstStyle/>
          <a:p>
            <a:endParaRPr lang="zh-TW" altLang="en-US"/>
          </a:p>
        </p:txBody>
      </p:sp>
      <p:sp>
        <p:nvSpPr>
          <p:cNvPr id="5" name="投影片編號版面配置區 4">
            <a:extLst>
              <a:ext uri="{FF2B5EF4-FFF2-40B4-BE49-F238E27FC236}">
                <a16:creationId xmlns:a16="http://schemas.microsoft.com/office/drawing/2014/main" id="{B7CF51EE-681B-4556-AD9C-5D93B7F96FA1}"/>
              </a:ext>
            </a:extLst>
          </p:cNvPr>
          <p:cNvSpPr>
            <a:spLocks noGrp="1"/>
          </p:cNvSpPr>
          <p:nvPr>
            <p:ph type="sldNum" sz="quarter" idx="12"/>
          </p:nvPr>
        </p:nvSpPr>
        <p:spPr/>
        <p:txBody>
          <a:bodyPr/>
          <a:lstStyle/>
          <a:p>
            <a:fld id="{84087AF5-416B-4B64-B966-17F1BF1DEC89}" type="slidenum">
              <a:rPr lang="zh-TW" altLang="en-US" smtClean="0"/>
              <a:pPr/>
              <a:t>‹#›</a:t>
            </a:fld>
            <a:endParaRPr lang="zh-TW" altLang="en-US"/>
          </a:p>
        </p:txBody>
      </p:sp>
    </p:spTree>
    <p:extLst>
      <p:ext uri="{BB962C8B-B14F-4D97-AF65-F5344CB8AC3E}">
        <p14:creationId xmlns:p14="http://schemas.microsoft.com/office/powerpoint/2010/main" val="1979064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a:extLst>
              <a:ext uri="{FF2B5EF4-FFF2-40B4-BE49-F238E27FC236}">
                <a16:creationId xmlns:a16="http://schemas.microsoft.com/office/drawing/2014/main" id="{41737182-8340-44D5-BAF7-A0F2A913D013}"/>
              </a:ext>
            </a:extLst>
          </p:cNvPr>
          <p:cNvSpPr>
            <a:spLocks noGrp="1"/>
          </p:cNvSpPr>
          <p:nvPr>
            <p:ph type="dt" sz="half" idx="10"/>
          </p:nvPr>
        </p:nvSpPr>
        <p:spPr/>
        <p:txBody>
          <a:bodyPr/>
          <a:lstStyle/>
          <a:p>
            <a:fld id="{5D94CF94-9627-4AD1-AE10-C39C7C9B6917}" type="datetime1">
              <a:rPr lang="zh-TW" altLang="en-US" smtClean="0"/>
              <a:pPr/>
              <a:t>2025/12/1</a:t>
            </a:fld>
            <a:endParaRPr lang="zh-TW" altLang="en-US"/>
          </a:p>
        </p:txBody>
      </p:sp>
      <p:sp>
        <p:nvSpPr>
          <p:cNvPr id="3" name="頁尾版面配置區 2">
            <a:extLst>
              <a:ext uri="{FF2B5EF4-FFF2-40B4-BE49-F238E27FC236}">
                <a16:creationId xmlns:a16="http://schemas.microsoft.com/office/drawing/2014/main" id="{DB0C82D9-F08E-4FD6-A3B2-B43A8B7678B6}"/>
              </a:ext>
            </a:extLst>
          </p:cNvPr>
          <p:cNvSpPr>
            <a:spLocks noGrp="1"/>
          </p:cNvSpPr>
          <p:nvPr>
            <p:ph type="ftr" sz="quarter" idx="11"/>
          </p:nvPr>
        </p:nvSpPr>
        <p:spPr/>
        <p:txBody>
          <a:bodyPr/>
          <a:lstStyle/>
          <a:p>
            <a:endParaRPr lang="zh-TW" altLang="en-US"/>
          </a:p>
        </p:txBody>
      </p:sp>
      <p:sp>
        <p:nvSpPr>
          <p:cNvPr id="4" name="投影片編號版面配置區 3">
            <a:extLst>
              <a:ext uri="{FF2B5EF4-FFF2-40B4-BE49-F238E27FC236}">
                <a16:creationId xmlns:a16="http://schemas.microsoft.com/office/drawing/2014/main" id="{93FEA09D-D53E-4C71-B05D-443D0493AC65}"/>
              </a:ext>
            </a:extLst>
          </p:cNvPr>
          <p:cNvSpPr>
            <a:spLocks noGrp="1"/>
          </p:cNvSpPr>
          <p:nvPr>
            <p:ph type="sldNum" sz="quarter" idx="12"/>
          </p:nvPr>
        </p:nvSpPr>
        <p:spPr/>
        <p:txBody>
          <a:bodyPr/>
          <a:lstStyle/>
          <a:p>
            <a:fld id="{84087AF5-416B-4B64-B966-17F1BF1DEC89}" type="slidenum">
              <a:rPr lang="zh-TW" altLang="en-US" smtClean="0"/>
              <a:pPr/>
              <a:t>‹#›</a:t>
            </a:fld>
            <a:endParaRPr lang="zh-TW" altLang="en-US"/>
          </a:p>
        </p:txBody>
      </p:sp>
    </p:spTree>
    <p:extLst>
      <p:ext uri="{BB962C8B-B14F-4D97-AF65-F5344CB8AC3E}">
        <p14:creationId xmlns:p14="http://schemas.microsoft.com/office/powerpoint/2010/main" val="1462221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10C7468-23A8-4101-A13D-EEF4F1B464DE}"/>
              </a:ext>
            </a:extLst>
          </p:cNvPr>
          <p:cNvSpPr>
            <a:spLocks noGrp="1"/>
          </p:cNvSpPr>
          <p:nvPr>
            <p:ph type="ctrTitle"/>
          </p:nvPr>
        </p:nvSpPr>
        <p:spPr>
          <a:xfrm>
            <a:off x="1524000" y="1122363"/>
            <a:ext cx="9144000" cy="2387600"/>
          </a:xfrm>
        </p:spPr>
        <p:txBody>
          <a:bodyPr anchor="b"/>
          <a:lstStyle>
            <a:lvl1pPr algn="ctr">
              <a:defRPr sz="6000"/>
            </a:lvl1pPr>
          </a:lstStyle>
          <a:p>
            <a:r>
              <a:rPr lang="zh-TW" altLang="en-US"/>
              <a:t>按一下以編輯母片標題樣式</a:t>
            </a:r>
          </a:p>
        </p:txBody>
      </p:sp>
      <p:sp>
        <p:nvSpPr>
          <p:cNvPr id="3" name="副標題 2">
            <a:extLst>
              <a:ext uri="{FF2B5EF4-FFF2-40B4-BE49-F238E27FC236}">
                <a16:creationId xmlns:a16="http://schemas.microsoft.com/office/drawing/2014/main" id="{BB84B699-DFC9-4F4E-9B0F-4C0493F519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a:t>按一下以編輯母片子標題樣式</a:t>
            </a:r>
          </a:p>
        </p:txBody>
      </p:sp>
      <p:sp>
        <p:nvSpPr>
          <p:cNvPr id="4" name="日期版面配置區 3">
            <a:extLst>
              <a:ext uri="{FF2B5EF4-FFF2-40B4-BE49-F238E27FC236}">
                <a16:creationId xmlns:a16="http://schemas.microsoft.com/office/drawing/2014/main" id="{E6D36BE9-8809-4E68-A9C9-EC5112F0EAD4}"/>
              </a:ext>
            </a:extLst>
          </p:cNvPr>
          <p:cNvSpPr>
            <a:spLocks noGrp="1"/>
          </p:cNvSpPr>
          <p:nvPr>
            <p:ph type="dt" sz="half" idx="10"/>
          </p:nvPr>
        </p:nvSpPr>
        <p:spPr/>
        <p:txBody>
          <a:bodyPr/>
          <a:lstStyle/>
          <a:p>
            <a:fld id="{DBE9994B-2CA4-45EF-A7C7-C3A1997B1AC8}" type="datetime1">
              <a:rPr lang="zh-TW" altLang="en-US" smtClean="0"/>
              <a:pPr/>
              <a:t>2025/12/1</a:t>
            </a:fld>
            <a:endParaRPr lang="zh-TW" altLang="en-US"/>
          </a:p>
        </p:txBody>
      </p:sp>
      <p:sp>
        <p:nvSpPr>
          <p:cNvPr id="5" name="頁尾版面配置區 4">
            <a:extLst>
              <a:ext uri="{FF2B5EF4-FFF2-40B4-BE49-F238E27FC236}">
                <a16:creationId xmlns:a16="http://schemas.microsoft.com/office/drawing/2014/main" id="{9BC88D5C-717E-4AA1-AFE3-868D0677A1B4}"/>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CBF941FF-AA9A-4ABD-AFEB-46BB6559C523}"/>
              </a:ext>
            </a:extLst>
          </p:cNvPr>
          <p:cNvSpPr>
            <a:spLocks noGrp="1"/>
          </p:cNvSpPr>
          <p:nvPr>
            <p:ph type="sldNum" sz="quarter" idx="12"/>
          </p:nvPr>
        </p:nvSpPr>
        <p:spPr/>
        <p:txBody>
          <a:bodyPr/>
          <a:lstStyle/>
          <a:p>
            <a:fld id="{84087AF5-416B-4B64-B966-17F1BF1DEC89}" type="slidenum">
              <a:rPr lang="zh-TW" altLang="en-US" smtClean="0"/>
              <a:pPr/>
              <a:t>‹#›</a:t>
            </a:fld>
            <a:endParaRPr lang="zh-TW" altLang="en-US"/>
          </a:p>
        </p:txBody>
      </p:sp>
    </p:spTree>
    <p:extLst>
      <p:ext uri="{BB962C8B-B14F-4D97-AF65-F5344CB8AC3E}">
        <p14:creationId xmlns:p14="http://schemas.microsoft.com/office/powerpoint/2010/main" val="3276610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Tree>
    <p:extLst>
      <p:ext uri="{BB962C8B-B14F-4D97-AF65-F5344CB8AC3E}">
        <p14:creationId xmlns:p14="http://schemas.microsoft.com/office/powerpoint/2010/main" val="2628936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區段標題" type="secHead">
  <p:cSld name="區段標題">
    <p:spTree>
      <p:nvGrpSpPr>
        <p:cNvPr id="1" name="Shape 31"/>
        <p:cNvGrpSpPr/>
        <p:nvPr/>
      </p:nvGrpSpPr>
      <p:grpSpPr>
        <a:xfrm>
          <a:off x="0" y="0"/>
          <a:ext cx="0" cy="0"/>
          <a:chOff x="0" y="0"/>
          <a:chExt cx="0" cy="0"/>
        </a:xfrm>
      </p:grpSpPr>
      <p:sp>
        <p:nvSpPr>
          <p:cNvPr id="32" name="Google Shape;32;p26"/>
          <p:cNvSpPr txBox="1">
            <a:spLocks noGrp="1"/>
          </p:cNvSpPr>
          <p:nvPr>
            <p:ph type="title"/>
          </p:nvPr>
        </p:nvSpPr>
        <p:spPr>
          <a:xfrm>
            <a:off x="963084" y="4406901"/>
            <a:ext cx="103632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26"/>
          <p:cNvSpPr txBox="1">
            <a:spLocks noGrp="1"/>
          </p:cNvSpPr>
          <p:nvPr>
            <p:ph type="body" idx="1"/>
          </p:nvPr>
        </p:nvSpPr>
        <p:spPr>
          <a:xfrm>
            <a:off x="963084" y="2906713"/>
            <a:ext cx="103632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4" name="Google Shape;34;p26"/>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26"/>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26"/>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TW"/>
              <a:pPr marL="0" lvl="0" indent="0" algn="r" rtl="0">
                <a:spcBef>
                  <a:spcPts val="0"/>
                </a:spcBef>
                <a:spcAft>
                  <a:spcPts val="0"/>
                </a:spcAft>
                <a:buNone/>
              </a:pPr>
              <a:t>‹#›</a:t>
            </a:fld>
            <a:endParaRPr/>
          </a:p>
        </p:txBody>
      </p:sp>
    </p:spTree>
    <p:extLst>
      <p:ext uri="{BB962C8B-B14F-4D97-AF65-F5344CB8AC3E}">
        <p14:creationId xmlns:p14="http://schemas.microsoft.com/office/powerpoint/2010/main" val="244115991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5CEC0">
            <a:alpha val="50000"/>
          </a:srgbClr>
        </a:solidFill>
        <a:effectLst/>
      </p:bgPr>
    </p:bg>
    <p:spTree>
      <p:nvGrpSpPr>
        <p:cNvPr id="1" name=""/>
        <p:cNvGrpSpPr/>
        <p:nvPr/>
      </p:nvGrpSpPr>
      <p:grpSpPr>
        <a:xfrm>
          <a:off x="0" y="0"/>
          <a:ext cx="0" cy="0"/>
          <a:chOff x="0" y="0"/>
          <a:chExt cx="0" cy="0"/>
        </a:xfrm>
      </p:grpSpPr>
      <p:sp>
        <p:nvSpPr>
          <p:cNvPr id="2" name="標題版面配置區 1">
            <a:extLst>
              <a:ext uri="{FF2B5EF4-FFF2-40B4-BE49-F238E27FC236}">
                <a16:creationId xmlns:a16="http://schemas.microsoft.com/office/drawing/2014/main" id="{F434C7AF-0FFD-4EC8-ADD3-4BF649A93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a:extLst>
              <a:ext uri="{FF2B5EF4-FFF2-40B4-BE49-F238E27FC236}">
                <a16:creationId xmlns:a16="http://schemas.microsoft.com/office/drawing/2014/main" id="{4BCCDF87-4C12-4CD6-8899-E638921CE04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6BE5ED77-FB95-432D-BC0B-7A1CEFD0D1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3607FA-33D1-40DB-BD71-D35CBEA8B288}" type="datetime1">
              <a:rPr lang="zh-TW" altLang="en-US" smtClean="0"/>
              <a:pPr/>
              <a:t>2025/12/1</a:t>
            </a:fld>
            <a:endParaRPr lang="zh-TW" altLang="en-US"/>
          </a:p>
        </p:txBody>
      </p:sp>
      <p:sp>
        <p:nvSpPr>
          <p:cNvPr id="5" name="頁尾版面配置區 4">
            <a:extLst>
              <a:ext uri="{FF2B5EF4-FFF2-40B4-BE49-F238E27FC236}">
                <a16:creationId xmlns:a16="http://schemas.microsoft.com/office/drawing/2014/main" id="{141C8451-62EB-41C9-A5CA-53862E52B8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a:extLst>
              <a:ext uri="{FF2B5EF4-FFF2-40B4-BE49-F238E27FC236}">
                <a16:creationId xmlns:a16="http://schemas.microsoft.com/office/drawing/2014/main" id="{9BAFCD72-5923-46A4-810A-482DB4B093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87AF5-416B-4B64-B966-17F1BF1DEC89}" type="slidenum">
              <a:rPr lang="zh-TW" altLang="en-US" smtClean="0"/>
              <a:pPr/>
              <a:t>‹#›</a:t>
            </a:fld>
            <a:endParaRPr lang="zh-TW" altLang="en-US"/>
          </a:p>
        </p:txBody>
      </p:sp>
    </p:spTree>
    <p:extLst>
      <p:ext uri="{BB962C8B-B14F-4D97-AF65-F5344CB8AC3E}">
        <p14:creationId xmlns:p14="http://schemas.microsoft.com/office/powerpoint/2010/main" val="1404278460"/>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 Target="slide9.xml"/><Relationship Id="rId5" Type="http://schemas.openxmlformats.org/officeDocument/2006/relationships/image" Target="../media/image9.sv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hyperlink" Target="../&#25104;&#25928;&#35413;&#20272;&#22577;&#21578;&#25688;&#35201;&#34920;.docx" TargetMode="External"/><Relationship Id="rId2" Type="http://schemas.openxmlformats.org/officeDocument/2006/relationships/hyperlink" Target="../&#25104;&#25928;&#35413;&#20272;&#22577;&#21578;&#25776;&#23531;&#21443;&#32771;&#26684;&#24335;.doc" TargetMode="Externa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sv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9.sv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sv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image" Target="../media/image9.sv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about:blank" TargetMode="Externa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about:blank" TargetMode="Externa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9.sv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sv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sv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sv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about:blank" TargetMode="Externa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sv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sv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9.sv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5.sv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5A9663E-7295-48CF-ACA4-82AB5BED4091}"/>
              </a:ext>
            </a:extLst>
          </p:cNvPr>
          <p:cNvSpPr>
            <a:spLocks noGrp="1"/>
          </p:cNvSpPr>
          <p:nvPr>
            <p:ph type="ctrTitle"/>
          </p:nvPr>
        </p:nvSpPr>
        <p:spPr>
          <a:xfrm>
            <a:off x="1006997" y="2106386"/>
            <a:ext cx="10035251" cy="1744577"/>
          </a:xfrm>
        </p:spPr>
        <p:txBody>
          <a:bodyPr>
            <a:normAutofit/>
          </a:bodyPr>
          <a:lstStyle/>
          <a:p>
            <a:pPr>
              <a:lnSpc>
                <a:spcPct val="100000"/>
              </a:lnSpc>
            </a:pPr>
            <a:r>
              <a:rPr lang="zh-TW" altLang="en-US" sz="4800" b="1" u="sng" dirty="0">
                <a:latin typeface="Microsoft JhengHei"/>
                <a:ea typeface="Microsoft JhengHei"/>
                <a:cs typeface="Microsoft JhengHei"/>
                <a:sym typeface="Microsoft JhengHei"/>
              </a:rPr>
              <a:t>精進教學品質計畫深化成效評估報告撰寫要領與案例分享</a:t>
            </a:r>
            <a:endParaRPr lang="zh-TW" altLang="en-US" sz="4800" b="1" dirty="0">
              <a:latin typeface="+mn-lt"/>
              <a:ea typeface="標楷體" panose="03000509000000000000" pitchFamily="65" charset="-120"/>
            </a:endParaRPr>
          </a:p>
        </p:txBody>
      </p:sp>
      <p:sp>
        <p:nvSpPr>
          <p:cNvPr id="4" name="副標題 2">
            <a:extLst>
              <a:ext uri="{FF2B5EF4-FFF2-40B4-BE49-F238E27FC236}">
                <a16:creationId xmlns:a16="http://schemas.microsoft.com/office/drawing/2014/main" id="{82C1B066-F6D3-41AC-A3FF-BEC93CE43981}"/>
              </a:ext>
            </a:extLst>
          </p:cNvPr>
          <p:cNvSpPr txBox="1">
            <a:spLocks/>
          </p:cNvSpPr>
          <p:nvPr/>
        </p:nvSpPr>
        <p:spPr>
          <a:xfrm>
            <a:off x="2609176" y="5089106"/>
            <a:ext cx="7856760" cy="82159"/>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zh-TW" altLang="en-US" sz="2400" b="1" i="0" u="none" strike="noStrike" kern="1200" cap="none" spc="0" normalizeH="0" baseline="0" noProof="0" dirty="0">
                <a:ln>
                  <a:noFill/>
                </a:ln>
                <a:solidFill>
                  <a:prstClr val="black"/>
                </a:solidFill>
                <a:effectLst/>
                <a:uLnTx/>
                <a:uFillTx/>
                <a:latin typeface="標楷體"/>
                <a:ea typeface="標楷體"/>
                <a:cs typeface="+mn-cs"/>
              </a:rPr>
              <a:t>教育部國民及學前教育署精進教學品質計畫輔導諮詢委員</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zh-TW" altLang="en-US" sz="2400" b="1" i="0" u="none" strike="noStrike" kern="1200" cap="none" spc="0" normalizeH="0" baseline="0" noProof="0" dirty="0">
                <a:ln>
                  <a:noFill/>
                </a:ln>
                <a:solidFill>
                  <a:prstClr val="black"/>
                </a:solidFill>
                <a:effectLst/>
                <a:uLnTx/>
                <a:uFillTx/>
                <a:latin typeface="標楷體"/>
                <a:ea typeface="標楷體"/>
                <a:cs typeface="+mn-cs"/>
              </a:rPr>
              <a:t>臺中市清水國小洪瑞佑＆臺中市永安國小李永烈</a:t>
            </a:r>
            <a:endParaRPr kumimoji="0" lang="en-US" altLang="zh-TW" sz="2400" b="1" i="0" u="none" strike="noStrike" kern="1200" cap="none" spc="0" normalizeH="0" baseline="0" noProof="0" dirty="0">
              <a:ln>
                <a:noFill/>
              </a:ln>
              <a:solidFill>
                <a:prstClr val="black"/>
              </a:solidFill>
              <a:effectLst/>
              <a:uLnTx/>
              <a:uFillTx/>
              <a:latin typeface="標楷體"/>
              <a:ea typeface="標楷體"/>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zh-TW" sz="2400" b="0" i="0" u="none" strike="noStrike" kern="1200" cap="none" spc="0" normalizeH="0" baseline="0" noProof="0" dirty="0">
                <a:ln>
                  <a:noFill/>
                </a:ln>
                <a:solidFill>
                  <a:prstClr val="black"/>
                </a:solidFill>
                <a:effectLst/>
                <a:uLnTx/>
                <a:uFillTx/>
                <a:latin typeface="Times New Roman"/>
                <a:ea typeface="標楷體" panose="03000509000000000000" pitchFamily="65" charset="-120"/>
                <a:cs typeface="+mn-cs"/>
              </a:rPr>
              <a:t>115</a:t>
            </a:r>
            <a:r>
              <a:rPr kumimoji="0" lang="zh-TW" altLang="en-US" sz="2400" b="0" i="0" u="none" strike="noStrike" kern="1200" cap="none" spc="0" normalizeH="0" baseline="0" noProof="0" dirty="0">
                <a:ln>
                  <a:noFill/>
                </a:ln>
                <a:solidFill>
                  <a:prstClr val="black"/>
                </a:solidFill>
                <a:effectLst/>
                <a:uLnTx/>
                <a:uFillTx/>
                <a:latin typeface="Times New Roman"/>
                <a:ea typeface="標楷體" panose="03000509000000000000" pitchFamily="65" charset="-120"/>
                <a:cs typeface="+mn-cs"/>
              </a:rPr>
              <a:t>年</a:t>
            </a:r>
            <a:r>
              <a:rPr kumimoji="0" lang="en-US" altLang="zh-TW" sz="2400" b="0" i="0" u="none" strike="noStrike" kern="1200" cap="none" spc="0" normalizeH="0" baseline="0" noProof="0">
                <a:ln>
                  <a:noFill/>
                </a:ln>
                <a:solidFill>
                  <a:prstClr val="black"/>
                </a:solidFill>
                <a:effectLst/>
                <a:uLnTx/>
                <a:uFillTx/>
                <a:latin typeface="Times New Roman"/>
                <a:ea typeface="標楷體" panose="03000509000000000000" pitchFamily="65" charset="-120"/>
                <a:cs typeface="+mn-cs"/>
              </a:rPr>
              <a:t>01</a:t>
            </a:r>
            <a:r>
              <a:rPr kumimoji="0" lang="zh-TW" altLang="en-US" sz="2400" b="0" i="0" u="none" strike="noStrike" kern="1200" cap="none" spc="0" normalizeH="0" baseline="0" noProof="0">
                <a:ln>
                  <a:noFill/>
                </a:ln>
                <a:solidFill>
                  <a:prstClr val="black"/>
                </a:solidFill>
                <a:effectLst/>
                <a:uLnTx/>
                <a:uFillTx/>
                <a:latin typeface="Times New Roman"/>
                <a:ea typeface="標楷體" panose="03000509000000000000" pitchFamily="65" charset="-120"/>
                <a:cs typeface="+mn-cs"/>
              </a:rPr>
              <a:t>月</a:t>
            </a:r>
            <a:r>
              <a:rPr kumimoji="0" lang="en-US" altLang="zh-TW" sz="2400" b="0" i="0" u="none" strike="noStrike" kern="1200" cap="none" spc="0" normalizeH="0" baseline="0" noProof="0" dirty="0">
                <a:ln>
                  <a:noFill/>
                </a:ln>
                <a:solidFill>
                  <a:prstClr val="black"/>
                </a:solidFill>
                <a:effectLst/>
                <a:uLnTx/>
                <a:uFillTx/>
                <a:latin typeface="Times New Roman"/>
                <a:ea typeface="標楷體" panose="03000509000000000000" pitchFamily="65" charset="-120"/>
                <a:cs typeface="+mn-cs"/>
              </a:rPr>
              <a:t>23</a:t>
            </a:r>
            <a:r>
              <a:rPr kumimoji="0" lang="zh-TW" altLang="en-US" sz="2400" b="0" i="0" u="none" strike="noStrike" kern="1200" cap="none" spc="0" normalizeH="0" baseline="0" noProof="0" dirty="0">
                <a:ln>
                  <a:noFill/>
                </a:ln>
                <a:solidFill>
                  <a:prstClr val="black"/>
                </a:solidFill>
                <a:effectLst/>
                <a:uLnTx/>
                <a:uFillTx/>
                <a:latin typeface="Times New Roman"/>
                <a:ea typeface="標楷體" panose="03000509000000000000" pitchFamily="65" charset="-120"/>
                <a:cs typeface="+mn-cs"/>
              </a:rPr>
              <a:t>日</a:t>
            </a:r>
          </a:p>
        </p:txBody>
      </p:sp>
      <p:sp>
        <p:nvSpPr>
          <p:cNvPr id="22" name="文字方塊 21">
            <a:extLst>
              <a:ext uri="{FF2B5EF4-FFF2-40B4-BE49-F238E27FC236}">
                <a16:creationId xmlns:a16="http://schemas.microsoft.com/office/drawing/2014/main" id="{7448C983-A78D-42B4-8046-7762E11EAAC8}"/>
              </a:ext>
            </a:extLst>
          </p:cNvPr>
          <p:cNvSpPr txBox="1"/>
          <p:nvPr/>
        </p:nvSpPr>
        <p:spPr>
          <a:xfrm>
            <a:off x="890736" y="365194"/>
            <a:ext cx="10483696" cy="581121"/>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TW" sz="2400" b="1" i="0" u="none" strike="noStrike" kern="1200" cap="none" spc="0" normalizeH="0" baseline="0" noProof="0" dirty="0">
                <a:ln>
                  <a:noFill/>
                </a:ln>
                <a:solidFill>
                  <a:srgbClr val="FFC000">
                    <a:lumMod val="50000"/>
                  </a:srgbClr>
                </a:solidFill>
                <a:effectLst/>
                <a:uLnTx/>
                <a:uFillTx/>
                <a:latin typeface="Times New Roman"/>
                <a:ea typeface="標楷體" panose="03000509000000000000" pitchFamily="65" charset="-120"/>
                <a:cs typeface="+mn-cs"/>
              </a:rPr>
              <a:t>114</a:t>
            </a:r>
            <a:r>
              <a:rPr kumimoji="0" lang="zh-TW" altLang="en-US" sz="2400" b="1" i="0" u="none" strike="noStrike" kern="1200" cap="none" spc="0" normalizeH="0" baseline="0" noProof="0" dirty="0">
                <a:ln>
                  <a:noFill/>
                </a:ln>
                <a:solidFill>
                  <a:srgbClr val="FFC000">
                    <a:lumMod val="50000"/>
                  </a:srgbClr>
                </a:solidFill>
                <a:effectLst/>
                <a:uLnTx/>
                <a:uFillTx/>
                <a:latin typeface="Times New Roman"/>
                <a:ea typeface="標楷體" panose="03000509000000000000" pitchFamily="65" charset="-120"/>
                <a:cs typeface="+mn-cs"/>
              </a:rPr>
              <a:t>學年度桃園市精進國中小教師教學專業與課程品質整體推動計畫</a:t>
            </a:r>
          </a:p>
        </p:txBody>
      </p:sp>
      <p:sp>
        <p:nvSpPr>
          <p:cNvPr id="23" name="文字方塊 22">
            <a:extLst>
              <a:ext uri="{FF2B5EF4-FFF2-40B4-BE49-F238E27FC236}">
                <a16:creationId xmlns:a16="http://schemas.microsoft.com/office/drawing/2014/main" id="{8B342E41-E796-4424-BE56-0D3F76176775}"/>
              </a:ext>
            </a:extLst>
          </p:cNvPr>
          <p:cNvSpPr txBox="1"/>
          <p:nvPr/>
        </p:nvSpPr>
        <p:spPr>
          <a:xfrm>
            <a:off x="1997538" y="844725"/>
            <a:ext cx="8170606" cy="825932"/>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srgbClr val="FFC000">
                    <a:lumMod val="50000"/>
                  </a:srgbClr>
                </a:solidFill>
                <a:effectLst/>
                <a:uLnTx/>
                <a:uFillTx/>
                <a:latin typeface="Times New Roman"/>
                <a:ea typeface="標楷體" panose="03000509000000000000" pitchFamily="65" charset="-120"/>
                <a:cs typeface="+mn-cs"/>
              </a:rPr>
              <a:t>精進教學計畫深化成效評估工作坊</a:t>
            </a:r>
            <a:r>
              <a:rPr lang="en-US" altLang="zh-TW" sz="2800" b="1" dirty="0">
                <a:solidFill>
                  <a:schemeClr val="accent4">
                    <a:lumMod val="50000"/>
                  </a:schemeClr>
                </a:solidFill>
                <a:ea typeface="標楷體" panose="03000509000000000000" pitchFamily="65" charset="-120"/>
              </a:rPr>
              <a:t>(</a:t>
            </a:r>
            <a:r>
              <a:rPr lang="zh-TW" altLang="en-US" sz="2800" b="1" dirty="0">
                <a:solidFill>
                  <a:schemeClr val="accent4">
                    <a:lumMod val="50000"/>
                  </a:schemeClr>
                </a:solidFill>
                <a:ea typeface="標楷體" panose="03000509000000000000" pitchFamily="65" charset="-120"/>
              </a:rPr>
              <a:t>第</a:t>
            </a:r>
            <a:r>
              <a:rPr lang="en-US" altLang="zh-TW" sz="2800" b="1" dirty="0">
                <a:solidFill>
                  <a:schemeClr val="accent4">
                    <a:lumMod val="50000"/>
                  </a:schemeClr>
                </a:solidFill>
                <a:ea typeface="標楷體" panose="03000509000000000000" pitchFamily="65" charset="-120"/>
              </a:rPr>
              <a:t>2</a:t>
            </a:r>
            <a:r>
              <a:rPr lang="zh-TW" altLang="en-US" sz="2800" b="1" dirty="0">
                <a:solidFill>
                  <a:schemeClr val="accent4">
                    <a:lumMod val="50000"/>
                  </a:schemeClr>
                </a:solidFill>
                <a:ea typeface="標楷體" panose="03000509000000000000" pitchFamily="65" charset="-120"/>
              </a:rPr>
              <a:t>場</a:t>
            </a:r>
            <a:r>
              <a:rPr lang="en-US" altLang="zh-TW" sz="2800" b="1" dirty="0">
                <a:solidFill>
                  <a:schemeClr val="accent4">
                    <a:lumMod val="50000"/>
                  </a:schemeClr>
                </a:solidFill>
                <a:ea typeface="標楷體" panose="03000509000000000000" pitchFamily="65" charset="-120"/>
              </a:rPr>
              <a:t>)</a:t>
            </a:r>
            <a:endParaRPr kumimoji="0" lang="zh-TW" altLang="en-US" sz="2800" b="1" i="0" u="none" strike="noStrike" kern="1200" cap="none" spc="0" normalizeH="0" baseline="0" noProof="0" dirty="0">
              <a:ln>
                <a:noFill/>
              </a:ln>
              <a:solidFill>
                <a:srgbClr val="FFC000">
                  <a:lumMod val="50000"/>
                </a:srgbClr>
              </a:solidFill>
              <a:effectLst/>
              <a:uLnTx/>
              <a:uFillTx/>
              <a:latin typeface="Times New Roman"/>
              <a:ea typeface="標楷體" panose="03000509000000000000" pitchFamily="65" charset="-120"/>
              <a:cs typeface="+mn-cs"/>
            </a:endParaRPr>
          </a:p>
        </p:txBody>
      </p:sp>
      <p:pic>
        <p:nvPicPr>
          <p:cNvPr id="13" name="圖片 12">
            <a:extLst>
              <a:ext uri="{FF2B5EF4-FFF2-40B4-BE49-F238E27FC236}">
                <a16:creationId xmlns:a16="http://schemas.microsoft.com/office/drawing/2014/main" id="{58A1E7C0-7F7E-480C-81AF-DC5C4FE70A44}"/>
              </a:ext>
            </a:extLst>
          </p:cNvPr>
          <p:cNvPicPr>
            <a:picLocks noChangeAspect="1"/>
          </p:cNvPicPr>
          <p:nvPr/>
        </p:nvPicPr>
        <p:blipFill rotWithShape="1">
          <a:blip r:embed="rId2" cstate="print">
            <a:clrChange>
              <a:clrFrom>
                <a:srgbClr val="F5F5DC"/>
              </a:clrFrom>
              <a:clrTo>
                <a:srgbClr val="F5F5DC">
                  <a:alpha val="0"/>
                </a:srgbClr>
              </a:clrTo>
            </a:clrChange>
            <a:extLst>
              <a:ext uri="{28A0092B-C50C-407E-A947-70E740481C1C}">
                <a14:useLocalDpi xmlns:a14="http://schemas.microsoft.com/office/drawing/2010/main" val="0"/>
              </a:ext>
            </a:extLst>
          </a:blip>
          <a:srcRect l="49792" t="18429" r="16017" b="39719"/>
          <a:stretch/>
        </p:blipFill>
        <p:spPr>
          <a:xfrm rot="21062688">
            <a:off x="10750937" y="4760421"/>
            <a:ext cx="1062155" cy="1839227"/>
          </a:xfrm>
          <a:prstGeom prst="rect">
            <a:avLst/>
          </a:prstGeom>
        </p:spPr>
      </p:pic>
      <p:sp>
        <p:nvSpPr>
          <p:cNvPr id="15" name="矩形: 圓角 14">
            <a:extLst>
              <a:ext uri="{FF2B5EF4-FFF2-40B4-BE49-F238E27FC236}">
                <a16:creationId xmlns:a16="http://schemas.microsoft.com/office/drawing/2014/main" id="{A7648633-2A46-4432-9BFB-5DE1BD9A4F7B}"/>
              </a:ext>
            </a:extLst>
          </p:cNvPr>
          <p:cNvSpPr/>
          <p:nvPr/>
        </p:nvSpPr>
        <p:spPr>
          <a:xfrm rot="21068800" flipH="1">
            <a:off x="10751141" y="5064675"/>
            <a:ext cx="45719" cy="1543285"/>
          </a:xfrm>
          <a:prstGeom prst="roundRect">
            <a:avLst/>
          </a:prstGeom>
          <a:solidFill>
            <a:srgbClr val="86AFDA"/>
          </a:solidFill>
          <a:ln>
            <a:solidFill>
              <a:srgbClr val="86AF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Times New Roman"/>
              <a:ea typeface="標楷體"/>
              <a:cs typeface="+mn-cs"/>
            </a:endParaRPr>
          </a:p>
        </p:txBody>
      </p:sp>
      <p:pic>
        <p:nvPicPr>
          <p:cNvPr id="14" name="Picture 5">
            <a:extLst>
              <a:ext uri="{FF2B5EF4-FFF2-40B4-BE49-F238E27FC236}">
                <a16:creationId xmlns:a16="http://schemas.microsoft.com/office/drawing/2014/main" id="{EBD3D175-F690-4560-8C7F-A7FEC67F7C75}"/>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20853978" flipH="1">
            <a:off x="11409141" y="4816503"/>
            <a:ext cx="219234" cy="256006"/>
          </a:xfrm>
          <a:prstGeom prst="rect">
            <a:avLst/>
          </a:prstGeom>
        </p:spPr>
      </p:pic>
      <p:sp>
        <p:nvSpPr>
          <p:cNvPr id="16" name="矩形 15">
            <a:extLst>
              <a:ext uri="{FF2B5EF4-FFF2-40B4-BE49-F238E27FC236}">
                <a16:creationId xmlns:a16="http://schemas.microsoft.com/office/drawing/2014/main" id="{EBB891A2-8BAC-4AF6-A7CA-05A565701030}"/>
              </a:ext>
            </a:extLst>
          </p:cNvPr>
          <p:cNvSpPr/>
          <p:nvPr/>
        </p:nvSpPr>
        <p:spPr>
          <a:xfrm>
            <a:off x="1603916" y="4536187"/>
            <a:ext cx="89535" cy="2113283"/>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20029" rtl="0" eaLnBrk="1" latinLnBrk="0" hangingPunct="1">
              <a:defRPr sz="827" kern="1200">
                <a:solidFill>
                  <a:schemeClr val="lt1"/>
                </a:solidFill>
                <a:latin typeface="+mn-lt"/>
                <a:ea typeface="+mn-ea"/>
                <a:cs typeface="+mn-cs"/>
              </a:defRPr>
            </a:lvl1pPr>
            <a:lvl2pPr marL="210015" algn="l" defTabSz="420029" rtl="0" eaLnBrk="1" latinLnBrk="0" hangingPunct="1">
              <a:defRPr sz="827" kern="1200">
                <a:solidFill>
                  <a:schemeClr val="lt1"/>
                </a:solidFill>
                <a:latin typeface="+mn-lt"/>
                <a:ea typeface="+mn-ea"/>
                <a:cs typeface="+mn-cs"/>
              </a:defRPr>
            </a:lvl2pPr>
            <a:lvl3pPr marL="420029" algn="l" defTabSz="420029" rtl="0" eaLnBrk="1" latinLnBrk="0" hangingPunct="1">
              <a:defRPr sz="827" kern="1200">
                <a:solidFill>
                  <a:schemeClr val="lt1"/>
                </a:solidFill>
                <a:latin typeface="+mn-lt"/>
                <a:ea typeface="+mn-ea"/>
                <a:cs typeface="+mn-cs"/>
              </a:defRPr>
            </a:lvl3pPr>
            <a:lvl4pPr marL="630044" algn="l" defTabSz="420029" rtl="0" eaLnBrk="1" latinLnBrk="0" hangingPunct="1">
              <a:defRPr sz="827" kern="1200">
                <a:solidFill>
                  <a:schemeClr val="lt1"/>
                </a:solidFill>
                <a:latin typeface="+mn-lt"/>
                <a:ea typeface="+mn-ea"/>
                <a:cs typeface="+mn-cs"/>
              </a:defRPr>
            </a:lvl4pPr>
            <a:lvl5pPr marL="840058" algn="l" defTabSz="420029" rtl="0" eaLnBrk="1" latinLnBrk="0" hangingPunct="1">
              <a:defRPr sz="827" kern="1200">
                <a:solidFill>
                  <a:schemeClr val="lt1"/>
                </a:solidFill>
                <a:latin typeface="+mn-lt"/>
                <a:ea typeface="+mn-ea"/>
                <a:cs typeface="+mn-cs"/>
              </a:defRPr>
            </a:lvl5pPr>
            <a:lvl6pPr marL="1050071" algn="l" defTabSz="420029" rtl="0" eaLnBrk="1" latinLnBrk="0" hangingPunct="1">
              <a:defRPr sz="827" kern="1200">
                <a:solidFill>
                  <a:schemeClr val="lt1"/>
                </a:solidFill>
                <a:latin typeface="+mn-lt"/>
                <a:ea typeface="+mn-ea"/>
                <a:cs typeface="+mn-cs"/>
              </a:defRPr>
            </a:lvl6pPr>
            <a:lvl7pPr marL="1260086" algn="l" defTabSz="420029" rtl="0" eaLnBrk="1" latinLnBrk="0" hangingPunct="1">
              <a:defRPr sz="827" kern="1200">
                <a:solidFill>
                  <a:schemeClr val="lt1"/>
                </a:solidFill>
                <a:latin typeface="+mn-lt"/>
                <a:ea typeface="+mn-ea"/>
                <a:cs typeface="+mn-cs"/>
              </a:defRPr>
            </a:lvl7pPr>
            <a:lvl8pPr marL="1470102" algn="l" defTabSz="420029" rtl="0" eaLnBrk="1" latinLnBrk="0" hangingPunct="1">
              <a:defRPr sz="827" kern="1200">
                <a:solidFill>
                  <a:schemeClr val="lt1"/>
                </a:solidFill>
                <a:latin typeface="+mn-lt"/>
                <a:ea typeface="+mn-ea"/>
                <a:cs typeface="+mn-cs"/>
              </a:defRPr>
            </a:lvl8pPr>
            <a:lvl9pPr marL="1680115" algn="l" defTabSz="420029" rtl="0" eaLnBrk="1" latinLnBrk="0" hangingPunct="1">
              <a:defRPr sz="827" kern="1200">
                <a:solidFill>
                  <a:schemeClr val="lt1"/>
                </a:solidFill>
                <a:latin typeface="+mn-lt"/>
                <a:ea typeface="+mn-ea"/>
                <a:cs typeface="+mn-cs"/>
              </a:defRPr>
            </a:lvl9pPr>
          </a:lstStyle>
          <a:p>
            <a:pPr marL="0" marR="0" lvl="0" indent="0" algn="ctr" defTabSz="420029" rtl="0" eaLnBrk="1" fontAlgn="auto" latinLnBrk="0" hangingPunct="1">
              <a:lnSpc>
                <a:spcPct val="100000"/>
              </a:lnSpc>
              <a:spcBef>
                <a:spcPts val="0"/>
              </a:spcBef>
              <a:spcAft>
                <a:spcPts val="0"/>
              </a:spcAft>
              <a:buClrTx/>
              <a:buSzTx/>
              <a:buFontTx/>
              <a:buNone/>
              <a:tabLst/>
              <a:defRPr/>
            </a:pPr>
            <a:endParaRPr kumimoji="0" lang="zh-TW" altLang="en-US" sz="827" b="1" i="0" u="none" strike="noStrike" kern="1200" cap="none" spc="0" normalizeH="0" baseline="0" noProof="0">
              <a:ln>
                <a:noFill/>
              </a:ln>
              <a:solidFill>
                <a:prstClr val="white"/>
              </a:solidFill>
              <a:effectLst/>
              <a:uLnTx/>
              <a:uFillTx/>
              <a:latin typeface="Adobe 仿宋 Std R" panose="02020400000000000000"/>
              <a:ea typeface="標楷體"/>
              <a:cs typeface="+mn-cs"/>
            </a:endParaRPr>
          </a:p>
        </p:txBody>
      </p:sp>
      <p:sp>
        <p:nvSpPr>
          <p:cNvPr id="17" name="箭號: 五邊形 16">
            <a:extLst>
              <a:ext uri="{FF2B5EF4-FFF2-40B4-BE49-F238E27FC236}">
                <a16:creationId xmlns:a16="http://schemas.microsoft.com/office/drawing/2014/main" id="{CE91AF0F-A3CB-40B2-A999-06F3EA48B92E}"/>
              </a:ext>
            </a:extLst>
          </p:cNvPr>
          <p:cNvSpPr/>
          <p:nvPr/>
        </p:nvSpPr>
        <p:spPr>
          <a:xfrm rot="21259753">
            <a:off x="1540538" y="4587719"/>
            <a:ext cx="1057140" cy="285078"/>
          </a:xfrm>
          <a:prstGeom prst="homePlat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20029" rtl="0" eaLnBrk="1" latinLnBrk="0" hangingPunct="1">
              <a:defRPr sz="827" kern="1200">
                <a:solidFill>
                  <a:schemeClr val="lt1"/>
                </a:solidFill>
                <a:latin typeface="+mn-lt"/>
                <a:ea typeface="+mn-ea"/>
                <a:cs typeface="+mn-cs"/>
              </a:defRPr>
            </a:lvl1pPr>
            <a:lvl2pPr marL="210015" algn="l" defTabSz="420029" rtl="0" eaLnBrk="1" latinLnBrk="0" hangingPunct="1">
              <a:defRPr sz="827" kern="1200">
                <a:solidFill>
                  <a:schemeClr val="lt1"/>
                </a:solidFill>
                <a:latin typeface="+mn-lt"/>
                <a:ea typeface="+mn-ea"/>
                <a:cs typeface="+mn-cs"/>
              </a:defRPr>
            </a:lvl2pPr>
            <a:lvl3pPr marL="420029" algn="l" defTabSz="420029" rtl="0" eaLnBrk="1" latinLnBrk="0" hangingPunct="1">
              <a:defRPr sz="827" kern="1200">
                <a:solidFill>
                  <a:schemeClr val="lt1"/>
                </a:solidFill>
                <a:latin typeface="+mn-lt"/>
                <a:ea typeface="+mn-ea"/>
                <a:cs typeface="+mn-cs"/>
              </a:defRPr>
            </a:lvl3pPr>
            <a:lvl4pPr marL="630044" algn="l" defTabSz="420029" rtl="0" eaLnBrk="1" latinLnBrk="0" hangingPunct="1">
              <a:defRPr sz="827" kern="1200">
                <a:solidFill>
                  <a:schemeClr val="lt1"/>
                </a:solidFill>
                <a:latin typeface="+mn-lt"/>
                <a:ea typeface="+mn-ea"/>
                <a:cs typeface="+mn-cs"/>
              </a:defRPr>
            </a:lvl4pPr>
            <a:lvl5pPr marL="840058" algn="l" defTabSz="420029" rtl="0" eaLnBrk="1" latinLnBrk="0" hangingPunct="1">
              <a:defRPr sz="827" kern="1200">
                <a:solidFill>
                  <a:schemeClr val="lt1"/>
                </a:solidFill>
                <a:latin typeface="+mn-lt"/>
                <a:ea typeface="+mn-ea"/>
                <a:cs typeface="+mn-cs"/>
              </a:defRPr>
            </a:lvl5pPr>
            <a:lvl6pPr marL="1050071" algn="l" defTabSz="420029" rtl="0" eaLnBrk="1" latinLnBrk="0" hangingPunct="1">
              <a:defRPr sz="827" kern="1200">
                <a:solidFill>
                  <a:schemeClr val="lt1"/>
                </a:solidFill>
                <a:latin typeface="+mn-lt"/>
                <a:ea typeface="+mn-ea"/>
                <a:cs typeface="+mn-cs"/>
              </a:defRPr>
            </a:lvl6pPr>
            <a:lvl7pPr marL="1260086" algn="l" defTabSz="420029" rtl="0" eaLnBrk="1" latinLnBrk="0" hangingPunct="1">
              <a:defRPr sz="827" kern="1200">
                <a:solidFill>
                  <a:schemeClr val="lt1"/>
                </a:solidFill>
                <a:latin typeface="+mn-lt"/>
                <a:ea typeface="+mn-ea"/>
                <a:cs typeface="+mn-cs"/>
              </a:defRPr>
            </a:lvl7pPr>
            <a:lvl8pPr marL="1470102" algn="l" defTabSz="420029" rtl="0" eaLnBrk="1" latinLnBrk="0" hangingPunct="1">
              <a:defRPr sz="827" kern="1200">
                <a:solidFill>
                  <a:schemeClr val="lt1"/>
                </a:solidFill>
                <a:latin typeface="+mn-lt"/>
                <a:ea typeface="+mn-ea"/>
                <a:cs typeface="+mn-cs"/>
              </a:defRPr>
            </a:lvl8pPr>
            <a:lvl9pPr marL="1680115" algn="l" defTabSz="420029" rtl="0" eaLnBrk="1" latinLnBrk="0" hangingPunct="1">
              <a:defRPr sz="827" kern="1200">
                <a:solidFill>
                  <a:schemeClr val="lt1"/>
                </a:solidFill>
                <a:latin typeface="+mn-lt"/>
                <a:ea typeface="+mn-ea"/>
                <a:cs typeface="+mn-cs"/>
              </a:defRPr>
            </a:lvl9pPr>
          </a:lstStyle>
          <a:p>
            <a:pPr marL="0" marR="0" lvl="0" indent="0" algn="ctr" defTabSz="420029" rtl="0" eaLnBrk="1" fontAlgn="auto" latinLnBrk="0" hangingPunct="1">
              <a:lnSpc>
                <a:spcPct val="100000"/>
              </a:lnSpc>
              <a:spcBef>
                <a:spcPts val="0"/>
              </a:spcBef>
              <a:spcAft>
                <a:spcPts val="0"/>
              </a:spcAft>
              <a:buClrTx/>
              <a:buSzTx/>
              <a:buFontTx/>
              <a:buNone/>
              <a:tabLst/>
              <a:defRPr/>
            </a:pPr>
            <a:r>
              <a:rPr kumimoji="0" lang="zh-TW" altLang="en-US" sz="1000" b="1" i="0" u="none" strike="noStrike" kern="1200" cap="none" spc="0" normalizeH="0" baseline="0" noProof="0" dirty="0">
                <a:ln>
                  <a:noFill/>
                </a:ln>
                <a:solidFill>
                  <a:prstClr val="white"/>
                </a:solidFill>
                <a:effectLst/>
                <a:uLnTx/>
                <a:uFillTx/>
                <a:latin typeface="Adobe 仿宋 Std R" panose="02020400000000000000"/>
                <a:ea typeface="新細明體" panose="02020500000000000000" pitchFamily="18" charset="-120"/>
                <a:cs typeface="+mn-cs"/>
              </a:rPr>
              <a:t>參與者的反應</a:t>
            </a:r>
          </a:p>
        </p:txBody>
      </p:sp>
      <p:pic>
        <p:nvPicPr>
          <p:cNvPr id="20" name="Picture 2">
            <a:extLst>
              <a:ext uri="{FF2B5EF4-FFF2-40B4-BE49-F238E27FC236}">
                <a16:creationId xmlns:a16="http://schemas.microsoft.com/office/drawing/2014/main" id="{E70B1CAE-EF1A-4A21-B632-2081E95DB62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321851" y="6139797"/>
            <a:ext cx="2362200" cy="605582"/>
          </a:xfrm>
          <a:prstGeom prst="rect">
            <a:avLst/>
          </a:prstGeom>
        </p:spPr>
      </p:pic>
      <p:sp>
        <p:nvSpPr>
          <p:cNvPr id="21" name="箭號: 五邊形 20">
            <a:extLst>
              <a:ext uri="{FF2B5EF4-FFF2-40B4-BE49-F238E27FC236}">
                <a16:creationId xmlns:a16="http://schemas.microsoft.com/office/drawing/2014/main" id="{52AB8752-EB26-4F35-8FF8-BB6FEC1371B0}"/>
              </a:ext>
            </a:extLst>
          </p:cNvPr>
          <p:cNvSpPr/>
          <p:nvPr/>
        </p:nvSpPr>
        <p:spPr>
          <a:xfrm rot="401519">
            <a:off x="1499949" y="5661272"/>
            <a:ext cx="1224439" cy="281619"/>
          </a:xfrm>
          <a:prstGeom prst="homePlat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20029" rtl="0" eaLnBrk="1" latinLnBrk="0" hangingPunct="1">
              <a:defRPr sz="827" kern="1200">
                <a:solidFill>
                  <a:schemeClr val="lt1"/>
                </a:solidFill>
                <a:latin typeface="+mn-lt"/>
                <a:ea typeface="+mn-ea"/>
                <a:cs typeface="+mn-cs"/>
              </a:defRPr>
            </a:lvl1pPr>
            <a:lvl2pPr marL="210015" algn="l" defTabSz="420029" rtl="0" eaLnBrk="1" latinLnBrk="0" hangingPunct="1">
              <a:defRPr sz="827" kern="1200">
                <a:solidFill>
                  <a:schemeClr val="lt1"/>
                </a:solidFill>
                <a:latin typeface="+mn-lt"/>
                <a:ea typeface="+mn-ea"/>
                <a:cs typeface="+mn-cs"/>
              </a:defRPr>
            </a:lvl2pPr>
            <a:lvl3pPr marL="420029" algn="l" defTabSz="420029" rtl="0" eaLnBrk="1" latinLnBrk="0" hangingPunct="1">
              <a:defRPr sz="827" kern="1200">
                <a:solidFill>
                  <a:schemeClr val="lt1"/>
                </a:solidFill>
                <a:latin typeface="+mn-lt"/>
                <a:ea typeface="+mn-ea"/>
                <a:cs typeface="+mn-cs"/>
              </a:defRPr>
            </a:lvl3pPr>
            <a:lvl4pPr marL="630044" algn="l" defTabSz="420029" rtl="0" eaLnBrk="1" latinLnBrk="0" hangingPunct="1">
              <a:defRPr sz="827" kern="1200">
                <a:solidFill>
                  <a:schemeClr val="lt1"/>
                </a:solidFill>
                <a:latin typeface="+mn-lt"/>
                <a:ea typeface="+mn-ea"/>
                <a:cs typeface="+mn-cs"/>
              </a:defRPr>
            </a:lvl4pPr>
            <a:lvl5pPr marL="840058" algn="l" defTabSz="420029" rtl="0" eaLnBrk="1" latinLnBrk="0" hangingPunct="1">
              <a:defRPr sz="827" kern="1200">
                <a:solidFill>
                  <a:schemeClr val="lt1"/>
                </a:solidFill>
                <a:latin typeface="+mn-lt"/>
                <a:ea typeface="+mn-ea"/>
                <a:cs typeface="+mn-cs"/>
              </a:defRPr>
            </a:lvl5pPr>
            <a:lvl6pPr marL="1050071" algn="l" defTabSz="420029" rtl="0" eaLnBrk="1" latinLnBrk="0" hangingPunct="1">
              <a:defRPr sz="827" kern="1200">
                <a:solidFill>
                  <a:schemeClr val="lt1"/>
                </a:solidFill>
                <a:latin typeface="+mn-lt"/>
                <a:ea typeface="+mn-ea"/>
                <a:cs typeface="+mn-cs"/>
              </a:defRPr>
            </a:lvl6pPr>
            <a:lvl7pPr marL="1260086" algn="l" defTabSz="420029" rtl="0" eaLnBrk="1" latinLnBrk="0" hangingPunct="1">
              <a:defRPr sz="827" kern="1200">
                <a:solidFill>
                  <a:schemeClr val="lt1"/>
                </a:solidFill>
                <a:latin typeface="+mn-lt"/>
                <a:ea typeface="+mn-ea"/>
                <a:cs typeface="+mn-cs"/>
              </a:defRPr>
            </a:lvl7pPr>
            <a:lvl8pPr marL="1470102" algn="l" defTabSz="420029" rtl="0" eaLnBrk="1" latinLnBrk="0" hangingPunct="1">
              <a:defRPr sz="827" kern="1200">
                <a:solidFill>
                  <a:schemeClr val="lt1"/>
                </a:solidFill>
                <a:latin typeface="+mn-lt"/>
                <a:ea typeface="+mn-ea"/>
                <a:cs typeface="+mn-cs"/>
              </a:defRPr>
            </a:lvl8pPr>
            <a:lvl9pPr marL="1680115" algn="l" defTabSz="420029" rtl="0" eaLnBrk="1" latinLnBrk="0" hangingPunct="1">
              <a:defRPr sz="827" kern="1200">
                <a:solidFill>
                  <a:schemeClr val="lt1"/>
                </a:solidFill>
                <a:latin typeface="+mn-lt"/>
                <a:ea typeface="+mn-ea"/>
                <a:cs typeface="+mn-cs"/>
              </a:defRPr>
            </a:lvl9pPr>
          </a:lstStyle>
          <a:p>
            <a:pPr marL="0" marR="0" lvl="0" indent="0" algn="ctr" defTabSz="420029" rtl="0" eaLnBrk="1" fontAlgn="auto" latinLnBrk="0" hangingPunct="1">
              <a:lnSpc>
                <a:spcPct val="100000"/>
              </a:lnSpc>
              <a:spcBef>
                <a:spcPts val="0"/>
              </a:spcBef>
              <a:spcAft>
                <a:spcPts val="0"/>
              </a:spcAft>
              <a:buClrTx/>
              <a:buSzTx/>
              <a:buFontTx/>
              <a:buNone/>
              <a:tabLst/>
              <a:defRPr/>
            </a:pPr>
            <a:r>
              <a:rPr kumimoji="0" lang="zh-TW" altLang="en-US" sz="1000" b="1" i="0" u="none" strike="noStrike" kern="1200" cap="none" spc="0" normalizeH="0" baseline="0" noProof="0" dirty="0">
                <a:ln>
                  <a:noFill/>
                </a:ln>
                <a:solidFill>
                  <a:prstClr val="white"/>
                </a:solidFill>
                <a:effectLst/>
                <a:uLnTx/>
                <a:uFillTx/>
                <a:latin typeface="Adobe 仿宋 Std R" panose="02020400000000000000"/>
                <a:ea typeface="新細明體" panose="02020500000000000000" pitchFamily="18" charset="-120"/>
                <a:cs typeface="+mn-cs"/>
              </a:rPr>
              <a:t>學生的學習結果</a:t>
            </a:r>
          </a:p>
        </p:txBody>
      </p:sp>
      <p:sp>
        <p:nvSpPr>
          <p:cNvPr id="24" name="箭號: 五邊形 23">
            <a:extLst>
              <a:ext uri="{FF2B5EF4-FFF2-40B4-BE49-F238E27FC236}">
                <a16:creationId xmlns:a16="http://schemas.microsoft.com/office/drawing/2014/main" id="{472F4AAD-E5E8-41FD-ADD2-1E622EAA213C}"/>
              </a:ext>
            </a:extLst>
          </p:cNvPr>
          <p:cNvSpPr/>
          <p:nvPr/>
        </p:nvSpPr>
        <p:spPr>
          <a:xfrm>
            <a:off x="1312451" y="5108952"/>
            <a:ext cx="1223275" cy="293343"/>
          </a:xfrm>
          <a:prstGeom prst="homePlate">
            <a:avLst/>
          </a:prstGeom>
          <a:solidFill>
            <a:srgbClr val="E456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20029" rtl="0" eaLnBrk="1" latinLnBrk="0" hangingPunct="1">
              <a:defRPr sz="827" kern="1200">
                <a:solidFill>
                  <a:schemeClr val="lt1"/>
                </a:solidFill>
                <a:latin typeface="+mn-lt"/>
                <a:ea typeface="+mn-ea"/>
                <a:cs typeface="+mn-cs"/>
              </a:defRPr>
            </a:lvl1pPr>
            <a:lvl2pPr marL="210015" algn="l" defTabSz="420029" rtl="0" eaLnBrk="1" latinLnBrk="0" hangingPunct="1">
              <a:defRPr sz="827" kern="1200">
                <a:solidFill>
                  <a:schemeClr val="lt1"/>
                </a:solidFill>
                <a:latin typeface="+mn-lt"/>
                <a:ea typeface="+mn-ea"/>
                <a:cs typeface="+mn-cs"/>
              </a:defRPr>
            </a:lvl2pPr>
            <a:lvl3pPr marL="420029" algn="l" defTabSz="420029" rtl="0" eaLnBrk="1" latinLnBrk="0" hangingPunct="1">
              <a:defRPr sz="827" kern="1200">
                <a:solidFill>
                  <a:schemeClr val="lt1"/>
                </a:solidFill>
                <a:latin typeface="+mn-lt"/>
                <a:ea typeface="+mn-ea"/>
                <a:cs typeface="+mn-cs"/>
              </a:defRPr>
            </a:lvl3pPr>
            <a:lvl4pPr marL="630044" algn="l" defTabSz="420029" rtl="0" eaLnBrk="1" latinLnBrk="0" hangingPunct="1">
              <a:defRPr sz="827" kern="1200">
                <a:solidFill>
                  <a:schemeClr val="lt1"/>
                </a:solidFill>
                <a:latin typeface="+mn-lt"/>
                <a:ea typeface="+mn-ea"/>
                <a:cs typeface="+mn-cs"/>
              </a:defRPr>
            </a:lvl4pPr>
            <a:lvl5pPr marL="840058" algn="l" defTabSz="420029" rtl="0" eaLnBrk="1" latinLnBrk="0" hangingPunct="1">
              <a:defRPr sz="827" kern="1200">
                <a:solidFill>
                  <a:schemeClr val="lt1"/>
                </a:solidFill>
                <a:latin typeface="+mn-lt"/>
                <a:ea typeface="+mn-ea"/>
                <a:cs typeface="+mn-cs"/>
              </a:defRPr>
            </a:lvl5pPr>
            <a:lvl6pPr marL="1050071" algn="l" defTabSz="420029" rtl="0" eaLnBrk="1" latinLnBrk="0" hangingPunct="1">
              <a:defRPr sz="827" kern="1200">
                <a:solidFill>
                  <a:schemeClr val="lt1"/>
                </a:solidFill>
                <a:latin typeface="+mn-lt"/>
                <a:ea typeface="+mn-ea"/>
                <a:cs typeface="+mn-cs"/>
              </a:defRPr>
            </a:lvl6pPr>
            <a:lvl7pPr marL="1260086" algn="l" defTabSz="420029" rtl="0" eaLnBrk="1" latinLnBrk="0" hangingPunct="1">
              <a:defRPr sz="827" kern="1200">
                <a:solidFill>
                  <a:schemeClr val="lt1"/>
                </a:solidFill>
                <a:latin typeface="+mn-lt"/>
                <a:ea typeface="+mn-ea"/>
                <a:cs typeface="+mn-cs"/>
              </a:defRPr>
            </a:lvl7pPr>
            <a:lvl8pPr marL="1470102" algn="l" defTabSz="420029" rtl="0" eaLnBrk="1" latinLnBrk="0" hangingPunct="1">
              <a:defRPr sz="827" kern="1200">
                <a:solidFill>
                  <a:schemeClr val="lt1"/>
                </a:solidFill>
                <a:latin typeface="+mn-lt"/>
                <a:ea typeface="+mn-ea"/>
                <a:cs typeface="+mn-cs"/>
              </a:defRPr>
            </a:lvl8pPr>
            <a:lvl9pPr marL="1680115" algn="l" defTabSz="420029" rtl="0" eaLnBrk="1" latinLnBrk="0" hangingPunct="1">
              <a:defRPr sz="827" kern="1200">
                <a:solidFill>
                  <a:schemeClr val="lt1"/>
                </a:solidFill>
                <a:latin typeface="+mn-lt"/>
                <a:ea typeface="+mn-ea"/>
                <a:cs typeface="+mn-cs"/>
              </a:defRPr>
            </a:lvl9pPr>
          </a:lstStyle>
          <a:p>
            <a:pPr marL="0" marR="0" lvl="0" indent="0" algn="ctr" defTabSz="420029" rtl="0" eaLnBrk="1" fontAlgn="auto" latinLnBrk="0" hangingPunct="1">
              <a:lnSpc>
                <a:spcPct val="100000"/>
              </a:lnSpc>
              <a:spcBef>
                <a:spcPts val="0"/>
              </a:spcBef>
              <a:spcAft>
                <a:spcPts val="0"/>
              </a:spcAft>
              <a:buClrTx/>
              <a:buSzTx/>
              <a:buFontTx/>
              <a:buNone/>
              <a:tabLst/>
              <a:defRPr/>
            </a:pPr>
            <a:r>
              <a:rPr kumimoji="0" lang="zh-TW" altLang="en-US" sz="1000" b="1" i="0" u="none" strike="noStrike" kern="1200" cap="none" spc="0" normalizeH="0" baseline="0" noProof="0" dirty="0">
                <a:ln>
                  <a:noFill/>
                </a:ln>
                <a:solidFill>
                  <a:prstClr val="white"/>
                </a:solidFill>
                <a:effectLst/>
                <a:uLnTx/>
                <a:uFillTx/>
                <a:latin typeface="Adobe 仿宋 Std R" panose="02020400000000000000"/>
                <a:ea typeface="新細明體" panose="02020500000000000000" pitchFamily="18" charset="-120"/>
                <a:cs typeface="+mn-cs"/>
              </a:rPr>
              <a:t>組織支援與改變</a:t>
            </a:r>
          </a:p>
        </p:txBody>
      </p:sp>
      <p:sp>
        <p:nvSpPr>
          <p:cNvPr id="25" name="箭號: 五邊形 24">
            <a:extLst>
              <a:ext uri="{FF2B5EF4-FFF2-40B4-BE49-F238E27FC236}">
                <a16:creationId xmlns:a16="http://schemas.microsoft.com/office/drawing/2014/main" id="{5C2D8B28-B6F7-4E91-8749-E1B4497C83C6}"/>
              </a:ext>
            </a:extLst>
          </p:cNvPr>
          <p:cNvSpPr/>
          <p:nvPr/>
        </p:nvSpPr>
        <p:spPr>
          <a:xfrm rot="11233249">
            <a:off x="944398" y="4835289"/>
            <a:ext cx="1040190" cy="271680"/>
          </a:xfrm>
          <a:prstGeom prst="homePlat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20029" rtl="0" eaLnBrk="1" latinLnBrk="0" hangingPunct="1">
              <a:defRPr sz="827" kern="1200">
                <a:solidFill>
                  <a:schemeClr val="lt1"/>
                </a:solidFill>
                <a:latin typeface="+mn-lt"/>
                <a:ea typeface="+mn-ea"/>
                <a:cs typeface="+mn-cs"/>
              </a:defRPr>
            </a:lvl1pPr>
            <a:lvl2pPr marL="210015" algn="l" defTabSz="420029" rtl="0" eaLnBrk="1" latinLnBrk="0" hangingPunct="1">
              <a:defRPr sz="827" kern="1200">
                <a:solidFill>
                  <a:schemeClr val="lt1"/>
                </a:solidFill>
                <a:latin typeface="+mn-lt"/>
                <a:ea typeface="+mn-ea"/>
                <a:cs typeface="+mn-cs"/>
              </a:defRPr>
            </a:lvl2pPr>
            <a:lvl3pPr marL="420029" algn="l" defTabSz="420029" rtl="0" eaLnBrk="1" latinLnBrk="0" hangingPunct="1">
              <a:defRPr sz="827" kern="1200">
                <a:solidFill>
                  <a:schemeClr val="lt1"/>
                </a:solidFill>
                <a:latin typeface="+mn-lt"/>
                <a:ea typeface="+mn-ea"/>
                <a:cs typeface="+mn-cs"/>
              </a:defRPr>
            </a:lvl3pPr>
            <a:lvl4pPr marL="630044" algn="l" defTabSz="420029" rtl="0" eaLnBrk="1" latinLnBrk="0" hangingPunct="1">
              <a:defRPr sz="827" kern="1200">
                <a:solidFill>
                  <a:schemeClr val="lt1"/>
                </a:solidFill>
                <a:latin typeface="+mn-lt"/>
                <a:ea typeface="+mn-ea"/>
                <a:cs typeface="+mn-cs"/>
              </a:defRPr>
            </a:lvl4pPr>
            <a:lvl5pPr marL="840058" algn="l" defTabSz="420029" rtl="0" eaLnBrk="1" latinLnBrk="0" hangingPunct="1">
              <a:defRPr sz="827" kern="1200">
                <a:solidFill>
                  <a:schemeClr val="lt1"/>
                </a:solidFill>
                <a:latin typeface="+mn-lt"/>
                <a:ea typeface="+mn-ea"/>
                <a:cs typeface="+mn-cs"/>
              </a:defRPr>
            </a:lvl5pPr>
            <a:lvl6pPr marL="1050071" algn="l" defTabSz="420029" rtl="0" eaLnBrk="1" latinLnBrk="0" hangingPunct="1">
              <a:defRPr sz="827" kern="1200">
                <a:solidFill>
                  <a:schemeClr val="lt1"/>
                </a:solidFill>
                <a:latin typeface="+mn-lt"/>
                <a:ea typeface="+mn-ea"/>
                <a:cs typeface="+mn-cs"/>
              </a:defRPr>
            </a:lvl6pPr>
            <a:lvl7pPr marL="1260086" algn="l" defTabSz="420029" rtl="0" eaLnBrk="1" latinLnBrk="0" hangingPunct="1">
              <a:defRPr sz="827" kern="1200">
                <a:solidFill>
                  <a:schemeClr val="lt1"/>
                </a:solidFill>
                <a:latin typeface="+mn-lt"/>
                <a:ea typeface="+mn-ea"/>
                <a:cs typeface="+mn-cs"/>
              </a:defRPr>
            </a:lvl7pPr>
            <a:lvl8pPr marL="1470102" algn="l" defTabSz="420029" rtl="0" eaLnBrk="1" latinLnBrk="0" hangingPunct="1">
              <a:defRPr sz="827" kern="1200">
                <a:solidFill>
                  <a:schemeClr val="lt1"/>
                </a:solidFill>
                <a:latin typeface="+mn-lt"/>
                <a:ea typeface="+mn-ea"/>
                <a:cs typeface="+mn-cs"/>
              </a:defRPr>
            </a:lvl8pPr>
            <a:lvl9pPr marL="1680115" algn="l" defTabSz="420029" rtl="0" eaLnBrk="1" latinLnBrk="0" hangingPunct="1">
              <a:defRPr sz="827" kern="1200">
                <a:solidFill>
                  <a:schemeClr val="lt1"/>
                </a:solidFill>
                <a:latin typeface="+mn-lt"/>
                <a:ea typeface="+mn-ea"/>
                <a:cs typeface="+mn-cs"/>
              </a:defRPr>
            </a:lvl9pPr>
          </a:lstStyle>
          <a:p>
            <a:pPr marL="0" marR="0" lvl="0" indent="0" algn="ctr" defTabSz="420029" rtl="0" eaLnBrk="1" fontAlgn="auto" latinLnBrk="0" hangingPunct="1">
              <a:lnSpc>
                <a:spcPct val="100000"/>
              </a:lnSpc>
              <a:spcBef>
                <a:spcPts val="0"/>
              </a:spcBef>
              <a:spcAft>
                <a:spcPts val="0"/>
              </a:spcAft>
              <a:buClrTx/>
              <a:buSzTx/>
              <a:buFontTx/>
              <a:buNone/>
              <a:tabLst/>
              <a:defRPr/>
            </a:pPr>
            <a:endParaRPr kumimoji="0" lang="zh-TW" altLang="en-US" sz="1000" b="1" i="0" u="none" strike="noStrike" kern="1200" cap="none" spc="0" normalizeH="0" baseline="0" noProof="0" dirty="0">
              <a:ln>
                <a:noFill/>
              </a:ln>
              <a:solidFill>
                <a:prstClr val="white"/>
              </a:solidFill>
              <a:effectLst/>
              <a:uLnTx/>
              <a:uFillTx/>
              <a:latin typeface="Adobe 仿宋 Std R" panose="02020400000000000000"/>
              <a:ea typeface="新細明體" panose="02020500000000000000" pitchFamily="18" charset="-120"/>
              <a:cs typeface="+mn-cs"/>
            </a:endParaRPr>
          </a:p>
        </p:txBody>
      </p:sp>
      <p:sp>
        <p:nvSpPr>
          <p:cNvPr id="26" name="文字方塊 19">
            <a:extLst>
              <a:ext uri="{FF2B5EF4-FFF2-40B4-BE49-F238E27FC236}">
                <a16:creationId xmlns:a16="http://schemas.microsoft.com/office/drawing/2014/main" id="{D995AE79-5257-4B0B-88CA-AB96691CE298}"/>
              </a:ext>
            </a:extLst>
          </p:cNvPr>
          <p:cNvSpPr txBox="1"/>
          <p:nvPr/>
        </p:nvSpPr>
        <p:spPr>
          <a:xfrm rot="496712">
            <a:off x="988972" y="4874827"/>
            <a:ext cx="1080135" cy="246221"/>
          </a:xfrm>
          <a:prstGeom prst="rect">
            <a:avLst/>
          </a:prstGeom>
          <a:noFill/>
        </p:spPr>
        <p:txBody>
          <a:bodyPr wrap="square" rtlCol="0">
            <a:spAutoFit/>
          </a:bodyPr>
          <a:lstStyle>
            <a:defPPr>
              <a:defRPr lang="en-US"/>
            </a:defPPr>
            <a:lvl1pPr marL="0" algn="l" defTabSz="420029" rtl="0" eaLnBrk="1" latinLnBrk="0" hangingPunct="1">
              <a:defRPr sz="827" kern="1200">
                <a:solidFill>
                  <a:schemeClr val="tx1"/>
                </a:solidFill>
                <a:latin typeface="+mn-lt"/>
                <a:ea typeface="+mn-ea"/>
                <a:cs typeface="+mn-cs"/>
              </a:defRPr>
            </a:lvl1pPr>
            <a:lvl2pPr marL="210015" algn="l" defTabSz="420029" rtl="0" eaLnBrk="1" latinLnBrk="0" hangingPunct="1">
              <a:defRPr sz="827" kern="1200">
                <a:solidFill>
                  <a:schemeClr val="tx1"/>
                </a:solidFill>
                <a:latin typeface="+mn-lt"/>
                <a:ea typeface="+mn-ea"/>
                <a:cs typeface="+mn-cs"/>
              </a:defRPr>
            </a:lvl2pPr>
            <a:lvl3pPr marL="420029" algn="l" defTabSz="420029" rtl="0" eaLnBrk="1" latinLnBrk="0" hangingPunct="1">
              <a:defRPr sz="827" kern="1200">
                <a:solidFill>
                  <a:schemeClr val="tx1"/>
                </a:solidFill>
                <a:latin typeface="+mn-lt"/>
                <a:ea typeface="+mn-ea"/>
                <a:cs typeface="+mn-cs"/>
              </a:defRPr>
            </a:lvl3pPr>
            <a:lvl4pPr marL="630044" algn="l" defTabSz="420029" rtl="0" eaLnBrk="1" latinLnBrk="0" hangingPunct="1">
              <a:defRPr sz="827" kern="1200">
                <a:solidFill>
                  <a:schemeClr val="tx1"/>
                </a:solidFill>
                <a:latin typeface="+mn-lt"/>
                <a:ea typeface="+mn-ea"/>
                <a:cs typeface="+mn-cs"/>
              </a:defRPr>
            </a:lvl4pPr>
            <a:lvl5pPr marL="840058" algn="l" defTabSz="420029" rtl="0" eaLnBrk="1" latinLnBrk="0" hangingPunct="1">
              <a:defRPr sz="827" kern="1200">
                <a:solidFill>
                  <a:schemeClr val="tx1"/>
                </a:solidFill>
                <a:latin typeface="+mn-lt"/>
                <a:ea typeface="+mn-ea"/>
                <a:cs typeface="+mn-cs"/>
              </a:defRPr>
            </a:lvl5pPr>
            <a:lvl6pPr marL="1050071" algn="l" defTabSz="420029" rtl="0" eaLnBrk="1" latinLnBrk="0" hangingPunct="1">
              <a:defRPr sz="827" kern="1200">
                <a:solidFill>
                  <a:schemeClr val="tx1"/>
                </a:solidFill>
                <a:latin typeface="+mn-lt"/>
                <a:ea typeface="+mn-ea"/>
                <a:cs typeface="+mn-cs"/>
              </a:defRPr>
            </a:lvl6pPr>
            <a:lvl7pPr marL="1260086" algn="l" defTabSz="420029" rtl="0" eaLnBrk="1" latinLnBrk="0" hangingPunct="1">
              <a:defRPr sz="827" kern="1200">
                <a:solidFill>
                  <a:schemeClr val="tx1"/>
                </a:solidFill>
                <a:latin typeface="+mn-lt"/>
                <a:ea typeface="+mn-ea"/>
                <a:cs typeface="+mn-cs"/>
              </a:defRPr>
            </a:lvl7pPr>
            <a:lvl8pPr marL="1470102" algn="l" defTabSz="420029" rtl="0" eaLnBrk="1" latinLnBrk="0" hangingPunct="1">
              <a:defRPr sz="827" kern="1200">
                <a:solidFill>
                  <a:schemeClr val="tx1"/>
                </a:solidFill>
                <a:latin typeface="+mn-lt"/>
                <a:ea typeface="+mn-ea"/>
                <a:cs typeface="+mn-cs"/>
              </a:defRPr>
            </a:lvl8pPr>
            <a:lvl9pPr marL="1680115" algn="l" defTabSz="420029" rtl="0" eaLnBrk="1" latinLnBrk="0" hangingPunct="1">
              <a:defRPr sz="827" kern="1200">
                <a:solidFill>
                  <a:schemeClr val="tx1"/>
                </a:solidFill>
                <a:latin typeface="+mn-lt"/>
                <a:ea typeface="+mn-ea"/>
                <a:cs typeface="+mn-cs"/>
              </a:defRPr>
            </a:lvl9pPr>
          </a:lstStyle>
          <a:p>
            <a:pPr marL="0" marR="0" lvl="0" indent="0" algn="l" defTabSz="420029" rtl="0" eaLnBrk="1" fontAlgn="auto" latinLnBrk="0" hangingPunct="1">
              <a:lnSpc>
                <a:spcPct val="100000"/>
              </a:lnSpc>
              <a:spcBef>
                <a:spcPts val="0"/>
              </a:spcBef>
              <a:spcAft>
                <a:spcPts val="0"/>
              </a:spcAft>
              <a:buClrTx/>
              <a:buSzTx/>
              <a:buFontTx/>
              <a:buNone/>
              <a:tabLst/>
              <a:defRPr/>
            </a:pPr>
            <a:r>
              <a:rPr kumimoji="0" lang="zh-TW" altLang="en-US" sz="1000" b="1" i="0" u="none" strike="noStrike" kern="1200" cap="none" spc="0" normalizeH="0" baseline="0" noProof="0" dirty="0">
                <a:ln>
                  <a:noFill/>
                </a:ln>
                <a:solidFill>
                  <a:prstClr val="white"/>
                </a:solidFill>
                <a:effectLst/>
                <a:uLnTx/>
                <a:uFillTx/>
                <a:latin typeface="Adobe 仿宋 Std R" panose="02020400000000000000"/>
                <a:ea typeface="新細明體" panose="02020500000000000000" pitchFamily="18" charset="-120"/>
                <a:cs typeface="+mn-cs"/>
              </a:rPr>
              <a:t>參與者的學習</a:t>
            </a:r>
            <a:endParaRPr kumimoji="0" lang="en-US" altLang="zh-TW" sz="1000" b="1" i="0" u="none" strike="noStrike" kern="1200" cap="none" spc="0" normalizeH="0" baseline="0" noProof="0" dirty="0">
              <a:ln>
                <a:noFill/>
              </a:ln>
              <a:solidFill>
                <a:prstClr val="white"/>
              </a:solidFill>
              <a:effectLst/>
              <a:uLnTx/>
              <a:uFillTx/>
              <a:latin typeface="Adobe 仿宋 Std R" panose="02020400000000000000"/>
              <a:ea typeface="Adobe 仿宋 Std R" panose="02020400000000000000" pitchFamily="18" charset="-128"/>
              <a:cs typeface="+mn-cs"/>
            </a:endParaRPr>
          </a:p>
        </p:txBody>
      </p:sp>
      <p:sp>
        <p:nvSpPr>
          <p:cNvPr id="27" name="箭號: 五邊形 26">
            <a:extLst>
              <a:ext uri="{FF2B5EF4-FFF2-40B4-BE49-F238E27FC236}">
                <a16:creationId xmlns:a16="http://schemas.microsoft.com/office/drawing/2014/main" id="{4101361E-3D58-4B77-876D-31B9E98DD892}"/>
              </a:ext>
            </a:extLst>
          </p:cNvPr>
          <p:cNvSpPr/>
          <p:nvPr/>
        </p:nvSpPr>
        <p:spPr>
          <a:xfrm rot="10644654">
            <a:off x="424352" y="5390743"/>
            <a:ext cx="1832274" cy="293343"/>
          </a:xfrm>
          <a:prstGeom prst="homePlat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20029" rtl="0" eaLnBrk="1" latinLnBrk="0" hangingPunct="1">
              <a:defRPr sz="827" kern="1200">
                <a:solidFill>
                  <a:schemeClr val="lt1"/>
                </a:solidFill>
                <a:latin typeface="+mn-lt"/>
                <a:ea typeface="+mn-ea"/>
                <a:cs typeface="+mn-cs"/>
              </a:defRPr>
            </a:lvl1pPr>
            <a:lvl2pPr marL="210015" algn="l" defTabSz="420029" rtl="0" eaLnBrk="1" latinLnBrk="0" hangingPunct="1">
              <a:defRPr sz="827" kern="1200">
                <a:solidFill>
                  <a:schemeClr val="lt1"/>
                </a:solidFill>
                <a:latin typeface="+mn-lt"/>
                <a:ea typeface="+mn-ea"/>
                <a:cs typeface="+mn-cs"/>
              </a:defRPr>
            </a:lvl2pPr>
            <a:lvl3pPr marL="420029" algn="l" defTabSz="420029" rtl="0" eaLnBrk="1" latinLnBrk="0" hangingPunct="1">
              <a:defRPr sz="827" kern="1200">
                <a:solidFill>
                  <a:schemeClr val="lt1"/>
                </a:solidFill>
                <a:latin typeface="+mn-lt"/>
                <a:ea typeface="+mn-ea"/>
                <a:cs typeface="+mn-cs"/>
              </a:defRPr>
            </a:lvl3pPr>
            <a:lvl4pPr marL="630044" algn="l" defTabSz="420029" rtl="0" eaLnBrk="1" latinLnBrk="0" hangingPunct="1">
              <a:defRPr sz="827" kern="1200">
                <a:solidFill>
                  <a:schemeClr val="lt1"/>
                </a:solidFill>
                <a:latin typeface="+mn-lt"/>
                <a:ea typeface="+mn-ea"/>
                <a:cs typeface="+mn-cs"/>
              </a:defRPr>
            </a:lvl4pPr>
            <a:lvl5pPr marL="840058" algn="l" defTabSz="420029" rtl="0" eaLnBrk="1" latinLnBrk="0" hangingPunct="1">
              <a:defRPr sz="827" kern="1200">
                <a:solidFill>
                  <a:schemeClr val="lt1"/>
                </a:solidFill>
                <a:latin typeface="+mn-lt"/>
                <a:ea typeface="+mn-ea"/>
                <a:cs typeface="+mn-cs"/>
              </a:defRPr>
            </a:lvl5pPr>
            <a:lvl6pPr marL="1050071" algn="l" defTabSz="420029" rtl="0" eaLnBrk="1" latinLnBrk="0" hangingPunct="1">
              <a:defRPr sz="827" kern="1200">
                <a:solidFill>
                  <a:schemeClr val="lt1"/>
                </a:solidFill>
                <a:latin typeface="+mn-lt"/>
                <a:ea typeface="+mn-ea"/>
                <a:cs typeface="+mn-cs"/>
              </a:defRPr>
            </a:lvl6pPr>
            <a:lvl7pPr marL="1260086" algn="l" defTabSz="420029" rtl="0" eaLnBrk="1" latinLnBrk="0" hangingPunct="1">
              <a:defRPr sz="827" kern="1200">
                <a:solidFill>
                  <a:schemeClr val="lt1"/>
                </a:solidFill>
                <a:latin typeface="+mn-lt"/>
                <a:ea typeface="+mn-ea"/>
                <a:cs typeface="+mn-cs"/>
              </a:defRPr>
            </a:lvl7pPr>
            <a:lvl8pPr marL="1470102" algn="l" defTabSz="420029" rtl="0" eaLnBrk="1" latinLnBrk="0" hangingPunct="1">
              <a:defRPr sz="827" kern="1200">
                <a:solidFill>
                  <a:schemeClr val="lt1"/>
                </a:solidFill>
                <a:latin typeface="+mn-lt"/>
                <a:ea typeface="+mn-ea"/>
                <a:cs typeface="+mn-cs"/>
              </a:defRPr>
            </a:lvl8pPr>
            <a:lvl9pPr marL="1680115" algn="l" defTabSz="420029" rtl="0" eaLnBrk="1" latinLnBrk="0" hangingPunct="1">
              <a:defRPr sz="827" kern="1200">
                <a:solidFill>
                  <a:schemeClr val="lt1"/>
                </a:solidFill>
                <a:latin typeface="+mn-lt"/>
                <a:ea typeface="+mn-ea"/>
                <a:cs typeface="+mn-cs"/>
              </a:defRPr>
            </a:lvl9pPr>
          </a:lstStyle>
          <a:p>
            <a:pPr marL="0" marR="0" lvl="0" indent="0" algn="ctr" defTabSz="420029" rtl="0" eaLnBrk="1" fontAlgn="auto" latinLnBrk="0" hangingPunct="1">
              <a:lnSpc>
                <a:spcPct val="100000"/>
              </a:lnSpc>
              <a:spcBef>
                <a:spcPts val="0"/>
              </a:spcBef>
              <a:spcAft>
                <a:spcPts val="0"/>
              </a:spcAft>
              <a:buClrTx/>
              <a:buSzTx/>
              <a:buFontTx/>
              <a:buNone/>
              <a:tabLst/>
              <a:defRPr/>
            </a:pPr>
            <a:endParaRPr kumimoji="0" lang="zh-TW" altLang="en-US" sz="1000" b="1" i="0" u="none" strike="noStrike" kern="1200" cap="none" spc="0" normalizeH="0" baseline="0" noProof="0" dirty="0">
              <a:ln>
                <a:noFill/>
              </a:ln>
              <a:solidFill>
                <a:prstClr val="white"/>
              </a:solidFill>
              <a:effectLst/>
              <a:uLnTx/>
              <a:uFillTx/>
              <a:latin typeface="新細明體" panose="02020500000000000000" pitchFamily="18" charset="-120"/>
              <a:ea typeface="新細明體" panose="02020500000000000000" pitchFamily="18" charset="-120"/>
              <a:cs typeface="+mn-cs"/>
            </a:endParaRPr>
          </a:p>
        </p:txBody>
      </p:sp>
      <p:sp>
        <p:nvSpPr>
          <p:cNvPr id="28" name="文字方塊 20">
            <a:extLst>
              <a:ext uri="{FF2B5EF4-FFF2-40B4-BE49-F238E27FC236}">
                <a16:creationId xmlns:a16="http://schemas.microsoft.com/office/drawing/2014/main" id="{E1345F60-FEA4-4555-ABD5-BFA54BC61BFF}"/>
              </a:ext>
            </a:extLst>
          </p:cNvPr>
          <p:cNvSpPr txBox="1"/>
          <p:nvPr/>
        </p:nvSpPr>
        <p:spPr>
          <a:xfrm rot="21417010">
            <a:off x="468312" y="5426918"/>
            <a:ext cx="1981200" cy="246221"/>
          </a:xfrm>
          <a:prstGeom prst="rect">
            <a:avLst/>
          </a:prstGeom>
          <a:noFill/>
        </p:spPr>
        <p:txBody>
          <a:bodyPr wrap="square" rtlCol="0">
            <a:spAutoFit/>
          </a:bodyPr>
          <a:lstStyle>
            <a:defPPr>
              <a:defRPr lang="en-US"/>
            </a:defPPr>
            <a:lvl1pPr marL="0" algn="l" defTabSz="420029" rtl="0" eaLnBrk="1" latinLnBrk="0" hangingPunct="1">
              <a:defRPr sz="827" kern="1200">
                <a:solidFill>
                  <a:schemeClr val="tx1"/>
                </a:solidFill>
                <a:latin typeface="+mn-lt"/>
                <a:ea typeface="+mn-ea"/>
                <a:cs typeface="+mn-cs"/>
              </a:defRPr>
            </a:lvl1pPr>
            <a:lvl2pPr marL="210015" algn="l" defTabSz="420029" rtl="0" eaLnBrk="1" latinLnBrk="0" hangingPunct="1">
              <a:defRPr sz="827" kern="1200">
                <a:solidFill>
                  <a:schemeClr val="tx1"/>
                </a:solidFill>
                <a:latin typeface="+mn-lt"/>
                <a:ea typeface="+mn-ea"/>
                <a:cs typeface="+mn-cs"/>
              </a:defRPr>
            </a:lvl2pPr>
            <a:lvl3pPr marL="420029" algn="l" defTabSz="420029" rtl="0" eaLnBrk="1" latinLnBrk="0" hangingPunct="1">
              <a:defRPr sz="827" kern="1200">
                <a:solidFill>
                  <a:schemeClr val="tx1"/>
                </a:solidFill>
                <a:latin typeface="+mn-lt"/>
                <a:ea typeface="+mn-ea"/>
                <a:cs typeface="+mn-cs"/>
              </a:defRPr>
            </a:lvl3pPr>
            <a:lvl4pPr marL="630044" algn="l" defTabSz="420029" rtl="0" eaLnBrk="1" latinLnBrk="0" hangingPunct="1">
              <a:defRPr sz="827" kern="1200">
                <a:solidFill>
                  <a:schemeClr val="tx1"/>
                </a:solidFill>
                <a:latin typeface="+mn-lt"/>
                <a:ea typeface="+mn-ea"/>
                <a:cs typeface="+mn-cs"/>
              </a:defRPr>
            </a:lvl4pPr>
            <a:lvl5pPr marL="840058" algn="l" defTabSz="420029" rtl="0" eaLnBrk="1" latinLnBrk="0" hangingPunct="1">
              <a:defRPr sz="827" kern="1200">
                <a:solidFill>
                  <a:schemeClr val="tx1"/>
                </a:solidFill>
                <a:latin typeface="+mn-lt"/>
                <a:ea typeface="+mn-ea"/>
                <a:cs typeface="+mn-cs"/>
              </a:defRPr>
            </a:lvl5pPr>
            <a:lvl6pPr marL="1050071" algn="l" defTabSz="420029" rtl="0" eaLnBrk="1" latinLnBrk="0" hangingPunct="1">
              <a:defRPr sz="827" kern="1200">
                <a:solidFill>
                  <a:schemeClr val="tx1"/>
                </a:solidFill>
                <a:latin typeface="+mn-lt"/>
                <a:ea typeface="+mn-ea"/>
                <a:cs typeface="+mn-cs"/>
              </a:defRPr>
            </a:lvl6pPr>
            <a:lvl7pPr marL="1260086" algn="l" defTabSz="420029" rtl="0" eaLnBrk="1" latinLnBrk="0" hangingPunct="1">
              <a:defRPr sz="827" kern="1200">
                <a:solidFill>
                  <a:schemeClr val="tx1"/>
                </a:solidFill>
                <a:latin typeface="+mn-lt"/>
                <a:ea typeface="+mn-ea"/>
                <a:cs typeface="+mn-cs"/>
              </a:defRPr>
            </a:lvl7pPr>
            <a:lvl8pPr marL="1470102" algn="l" defTabSz="420029" rtl="0" eaLnBrk="1" latinLnBrk="0" hangingPunct="1">
              <a:defRPr sz="827" kern="1200">
                <a:solidFill>
                  <a:schemeClr val="tx1"/>
                </a:solidFill>
                <a:latin typeface="+mn-lt"/>
                <a:ea typeface="+mn-ea"/>
                <a:cs typeface="+mn-cs"/>
              </a:defRPr>
            </a:lvl8pPr>
            <a:lvl9pPr marL="1680115" algn="l" defTabSz="420029" rtl="0" eaLnBrk="1" latinLnBrk="0" hangingPunct="1">
              <a:defRPr sz="827" kern="1200">
                <a:solidFill>
                  <a:schemeClr val="tx1"/>
                </a:solidFill>
                <a:latin typeface="+mn-lt"/>
                <a:ea typeface="+mn-ea"/>
                <a:cs typeface="+mn-cs"/>
              </a:defRPr>
            </a:lvl9pPr>
          </a:lstStyle>
          <a:p>
            <a:pPr marL="0" marR="0" lvl="0" indent="0" algn="l" defTabSz="420029" rtl="0" eaLnBrk="1" fontAlgn="auto" latinLnBrk="0" hangingPunct="1">
              <a:lnSpc>
                <a:spcPct val="100000"/>
              </a:lnSpc>
              <a:spcBef>
                <a:spcPts val="0"/>
              </a:spcBef>
              <a:spcAft>
                <a:spcPts val="0"/>
              </a:spcAft>
              <a:buClrTx/>
              <a:buSzTx/>
              <a:buFontTx/>
              <a:buNone/>
              <a:tabLst/>
              <a:defRPr/>
            </a:pPr>
            <a:r>
              <a:rPr kumimoji="0" lang="zh-TW" altLang="en-US" sz="1000" b="1" i="0" u="none" strike="noStrike" kern="1200" cap="none" spc="0" normalizeH="0" baseline="0" noProof="0" dirty="0">
                <a:ln>
                  <a:noFill/>
                </a:ln>
                <a:solidFill>
                  <a:prstClr val="white"/>
                </a:solidFill>
                <a:effectLst/>
                <a:uLnTx/>
                <a:uFillTx/>
                <a:latin typeface="新細明體" panose="02020500000000000000" pitchFamily="18" charset="-120"/>
                <a:ea typeface="新細明體" panose="02020500000000000000" pitchFamily="18" charset="-120"/>
                <a:cs typeface="+mn-cs"/>
              </a:rPr>
              <a:t>參與者對於新知與技能的運用</a:t>
            </a:r>
            <a:endParaRPr kumimoji="0" lang="en-US" altLang="zh-TW" sz="1000" b="1" i="0" u="none" strike="noStrike" kern="1200" cap="none" spc="0" normalizeH="0" baseline="0" noProof="0" dirty="0">
              <a:ln>
                <a:noFill/>
              </a:ln>
              <a:solidFill>
                <a:prstClr val="white"/>
              </a:solidFill>
              <a:effectLst/>
              <a:uLnTx/>
              <a:uFillTx/>
              <a:latin typeface="新細明體" panose="02020500000000000000" pitchFamily="18" charset="-120"/>
              <a:ea typeface="Adobe 仿宋 Std R" panose="02020400000000000000"/>
              <a:cs typeface="+mn-cs"/>
            </a:endParaRPr>
          </a:p>
        </p:txBody>
      </p:sp>
    </p:spTree>
    <p:extLst>
      <p:ext uri="{BB962C8B-B14F-4D97-AF65-F5344CB8AC3E}">
        <p14:creationId xmlns:p14="http://schemas.microsoft.com/office/powerpoint/2010/main" val="2374639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1"/>
          <p:cNvSpPr>
            <a:spLocks noGrp="1"/>
          </p:cNvSpPr>
          <p:nvPr>
            <p:ph type="title"/>
          </p:nvPr>
        </p:nvSpPr>
        <p:spPr/>
        <p:txBody>
          <a:bodyPr>
            <a:normAutofit/>
          </a:bodyPr>
          <a:lstStyle/>
          <a:p>
            <a:pPr lvl="0" algn="ctr"/>
            <a:r>
              <a:rPr lang="zh-TW" altLang="en-US" b="1" u="sng" dirty="0">
                <a:solidFill>
                  <a:schemeClr val="dk1"/>
                </a:solidFill>
                <a:latin typeface="微軟正黑體" panose="020B0604030504040204" pitchFamily="34" charset="-120"/>
                <a:ea typeface="微軟正黑體" panose="020B0604030504040204" pitchFamily="34" charset="-120"/>
                <a:cs typeface="DFKai-SB"/>
                <a:sym typeface="DFKai-SB"/>
              </a:rPr>
              <a:t>課程目標</a:t>
            </a:r>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idx="12"/>
          </p:nvPr>
        </p:nvSpPr>
        <p:spPr>
          <a:xfrm>
            <a:off x="8737600" y="6356351"/>
            <a:ext cx="2844800" cy="365125"/>
          </a:xfrm>
          <a:prstGeom prst="rect">
            <a:avLst/>
          </a:prstGeom>
          <a:noFill/>
          <a:ln>
            <a:noFill/>
          </a:ln>
        </p:spPr>
        <p:txBody>
          <a:bodyPr spcFirstLastPara="1" vert="horz" wrap="square" lIns="91425" tIns="45700" rIns="91425" bIns="45700" rtlCol="0" anchor="ctr" anchorCtr="0">
            <a:noAutofit/>
          </a:bodyPr>
          <a:lstStyle>
            <a:defPPr>
              <a:defRPr lang="zh-TW"/>
            </a:defPPr>
            <a:lvl1pPr marL="0" lvl="0" indent="0" algn="r" defTabSz="914400" rtl="0" eaLnBrk="1" latinLnBrk="0" hangingPunct="1">
              <a:spcBef>
                <a:spcPts val="0"/>
              </a:spcBef>
              <a:buNone/>
              <a:defRPr sz="1200" kern="1200">
                <a:solidFill>
                  <a:schemeClr val="tx1">
                    <a:tint val="75000"/>
                  </a:schemeClr>
                </a:solidFill>
                <a:latin typeface="+mn-lt"/>
                <a:ea typeface="+mn-ea"/>
                <a:cs typeface="+mn-cs"/>
              </a:defRPr>
            </a:lvl1pPr>
            <a:lvl2pPr marL="0" lvl="1" indent="0" algn="r" defTabSz="914400" rtl="0" eaLnBrk="1" latinLnBrk="0" hangingPunct="1">
              <a:spcBef>
                <a:spcPts val="0"/>
              </a:spcBef>
              <a:buNone/>
              <a:defRPr sz="1800" kern="1200">
                <a:solidFill>
                  <a:schemeClr val="tx1"/>
                </a:solidFill>
                <a:latin typeface="+mn-lt"/>
                <a:ea typeface="+mn-ea"/>
                <a:cs typeface="+mn-cs"/>
              </a:defRPr>
            </a:lvl2pPr>
            <a:lvl3pPr marL="0" lvl="2" indent="0" algn="r" defTabSz="914400" rtl="0" eaLnBrk="1" latinLnBrk="0" hangingPunct="1">
              <a:spcBef>
                <a:spcPts val="0"/>
              </a:spcBef>
              <a:buNone/>
              <a:defRPr sz="1800" kern="1200">
                <a:solidFill>
                  <a:schemeClr val="tx1"/>
                </a:solidFill>
                <a:latin typeface="+mn-lt"/>
                <a:ea typeface="+mn-ea"/>
                <a:cs typeface="+mn-cs"/>
              </a:defRPr>
            </a:lvl3pPr>
            <a:lvl4pPr marL="0" lvl="3" indent="0" algn="r" defTabSz="914400" rtl="0" eaLnBrk="1" latinLnBrk="0" hangingPunct="1">
              <a:spcBef>
                <a:spcPts val="0"/>
              </a:spcBef>
              <a:buNone/>
              <a:defRPr sz="1800" kern="1200">
                <a:solidFill>
                  <a:schemeClr val="tx1"/>
                </a:solidFill>
                <a:latin typeface="+mn-lt"/>
                <a:ea typeface="+mn-ea"/>
                <a:cs typeface="+mn-cs"/>
              </a:defRPr>
            </a:lvl4pPr>
            <a:lvl5pPr marL="0" lvl="4" indent="0" algn="r" defTabSz="914400" rtl="0" eaLnBrk="1" latinLnBrk="0" hangingPunct="1">
              <a:spcBef>
                <a:spcPts val="0"/>
              </a:spcBef>
              <a:buNone/>
              <a:defRPr sz="1800" kern="1200">
                <a:solidFill>
                  <a:schemeClr val="tx1"/>
                </a:solidFill>
                <a:latin typeface="+mn-lt"/>
                <a:ea typeface="+mn-ea"/>
                <a:cs typeface="+mn-cs"/>
              </a:defRPr>
            </a:lvl5pPr>
            <a:lvl6pPr marL="0" lvl="5" indent="0" algn="r" defTabSz="914400" rtl="0" eaLnBrk="1" latinLnBrk="0" hangingPunct="1">
              <a:spcBef>
                <a:spcPts val="0"/>
              </a:spcBef>
              <a:buNone/>
              <a:defRPr sz="1800" kern="1200">
                <a:solidFill>
                  <a:schemeClr val="tx1"/>
                </a:solidFill>
                <a:latin typeface="+mn-lt"/>
                <a:ea typeface="+mn-ea"/>
                <a:cs typeface="+mn-cs"/>
              </a:defRPr>
            </a:lvl6pPr>
            <a:lvl7pPr marL="0" lvl="6" indent="0" algn="r" defTabSz="914400" rtl="0" eaLnBrk="1" latinLnBrk="0" hangingPunct="1">
              <a:spcBef>
                <a:spcPts val="0"/>
              </a:spcBef>
              <a:buNone/>
              <a:defRPr sz="1800" kern="1200">
                <a:solidFill>
                  <a:schemeClr val="tx1"/>
                </a:solidFill>
                <a:latin typeface="+mn-lt"/>
                <a:ea typeface="+mn-ea"/>
                <a:cs typeface="+mn-cs"/>
              </a:defRPr>
            </a:lvl7pPr>
            <a:lvl8pPr marL="0" lvl="7" indent="0" algn="r" defTabSz="914400" rtl="0" eaLnBrk="1" latinLnBrk="0" hangingPunct="1">
              <a:spcBef>
                <a:spcPts val="0"/>
              </a:spcBef>
              <a:buNone/>
              <a:defRPr sz="1800" kern="1200">
                <a:solidFill>
                  <a:schemeClr val="tx1"/>
                </a:solidFill>
                <a:latin typeface="+mn-lt"/>
                <a:ea typeface="+mn-ea"/>
                <a:cs typeface="+mn-cs"/>
              </a:defRPr>
            </a:lvl8pPr>
            <a:lvl9pPr marL="0" lvl="8" indent="0" algn="r" defTabSz="914400" rtl="0" eaLnBrk="1" latinLnBrk="0" hangingPunct="1">
              <a:spcBef>
                <a:spcPts val="0"/>
              </a:spcBef>
              <a:buNone/>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altLang="zh-TW" sz="1200" b="0" i="0" u="none" strike="noStrike" kern="1200" cap="none" spc="0" normalizeH="0" baseline="0" noProof="0" smtClean="0">
                <a:ln>
                  <a:noFill/>
                </a:ln>
                <a:solidFill>
                  <a:prstClr val="black">
                    <a:tint val="75000"/>
                  </a:prstClr>
                </a:solidFill>
                <a:effectLst/>
                <a:uLnTx/>
                <a:uFillTx/>
                <a:latin typeface="Times New Roman"/>
                <a:ea typeface="標楷體"/>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TW" altLang="en-US" sz="1200" b="0" i="0" u="none" strike="noStrike" kern="1200" cap="none" spc="0" normalizeH="0" baseline="0" noProof="0">
              <a:ln>
                <a:noFill/>
              </a:ln>
              <a:solidFill>
                <a:prstClr val="black">
                  <a:tint val="75000"/>
                </a:prstClr>
              </a:solidFill>
              <a:effectLst/>
              <a:uLnTx/>
              <a:uFillTx/>
              <a:latin typeface="Times New Roman"/>
              <a:ea typeface="標楷體"/>
              <a:cs typeface="+mn-cs"/>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sp>
        <p:nvSpPr>
          <p:cNvPr id="9" name="副標題 2">
            <a:extLst>
              <a:ext uri="{FF2B5EF4-FFF2-40B4-BE49-F238E27FC236}">
                <a16:creationId xmlns:a16="http://schemas.microsoft.com/office/drawing/2014/main" id="{0C649355-C7C2-43D2-A118-F36628DD7312}"/>
              </a:ext>
            </a:extLst>
          </p:cNvPr>
          <p:cNvSpPr txBox="1">
            <a:spLocks/>
          </p:cNvSpPr>
          <p:nvPr/>
        </p:nvSpPr>
        <p:spPr>
          <a:xfrm>
            <a:off x="0" y="6583362"/>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zh-TW" altLang="en-US" sz="1200" b="0" i="0" u="none" strike="noStrike" kern="1200" cap="none" spc="0" normalizeH="0" baseline="0" noProof="0" dirty="0">
                <a:ln>
                  <a:noFill/>
                </a:ln>
                <a:solidFill>
                  <a:srgbClr val="FFC000">
                    <a:lumMod val="50000"/>
                  </a:srgbClr>
                </a:solidFill>
                <a:effectLst/>
                <a:uLnTx/>
                <a:uFillTx/>
                <a:latin typeface="Times New Roman"/>
                <a:ea typeface="標楷體" panose="03000509000000000000" pitchFamily="65" charset="-120"/>
                <a:cs typeface="+mn-cs"/>
              </a:rPr>
              <a:t>桃園市精進國中小教學品質計畫深化成效評估工作坊</a:t>
            </a:r>
          </a:p>
        </p:txBody>
      </p:sp>
      <p:sp>
        <p:nvSpPr>
          <p:cNvPr id="14" name="文字版面配置區 12">
            <a:extLst>
              <a:ext uri="{FF2B5EF4-FFF2-40B4-BE49-F238E27FC236}">
                <a16:creationId xmlns:a16="http://schemas.microsoft.com/office/drawing/2014/main" id="{CA04E61A-27F3-44A9-8CC4-CB21A575C23F}"/>
              </a:ext>
            </a:extLst>
          </p:cNvPr>
          <p:cNvSpPr txBox="1">
            <a:spLocks/>
          </p:cNvSpPr>
          <p:nvPr/>
        </p:nvSpPr>
        <p:spPr>
          <a:xfrm>
            <a:off x="1437119" y="2006820"/>
            <a:ext cx="8537171" cy="35245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ts val="3840"/>
              </a:lnSpc>
              <a:spcBef>
                <a:spcPts val="1000"/>
              </a:spcBef>
              <a:spcAft>
                <a:spcPts val="0"/>
              </a:spcAft>
              <a:buClrTx/>
              <a:buSzTx/>
              <a:buFont typeface="Wingdings" pitchFamily="2" charset="2"/>
              <a:buChar char="u"/>
              <a:tabLst/>
              <a:defRPr/>
            </a:pPr>
            <a:r>
              <a:rPr kumimoji="0" lang="zh-TW" altLang="en-US" sz="28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理解深化成效評估理念與作法。</a:t>
            </a:r>
            <a:endParaRPr kumimoji="0" lang="en-US" altLang="zh-TW" sz="28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228600" marR="0" lvl="0" indent="-228600" algn="ctr" defTabSz="914400" rtl="0" eaLnBrk="1" fontAlgn="auto" latinLnBrk="0" hangingPunct="1">
              <a:lnSpc>
                <a:spcPts val="3840"/>
              </a:lnSpc>
              <a:spcBef>
                <a:spcPts val="1000"/>
              </a:spcBef>
              <a:spcAft>
                <a:spcPts val="0"/>
              </a:spcAft>
              <a:buClrTx/>
              <a:buSzTx/>
              <a:buFont typeface="Wingdings" pitchFamily="2" charset="2"/>
              <a:buChar char="u"/>
              <a:tabLst/>
              <a:defRPr/>
            </a:pPr>
            <a:r>
              <a:rPr kumimoji="0" lang="zh-TW" altLang="en-US" sz="2800" b="1" i="0" u="none" strike="noStrike" kern="1200" cap="none" spc="0" normalizeH="0" baseline="0" noProof="0" dirty="0">
                <a:ln>
                  <a:noFill/>
                </a:ln>
                <a:solidFill>
                  <a:srgbClr val="663300"/>
                </a:solidFill>
                <a:effectLst/>
                <a:uLnTx/>
                <a:uFillTx/>
                <a:latin typeface="微軟正黑體" panose="020B0604030504040204" pitchFamily="34" charset="-120"/>
                <a:ea typeface="微軟正黑體" panose="020B0604030504040204" pitchFamily="34" charset="-120"/>
                <a:cs typeface="+mn-cs"/>
              </a:rPr>
              <a:t>檢視深化成效評估計畫的妥適性？</a:t>
            </a:r>
            <a:endParaRPr kumimoji="0" lang="en-US" altLang="zh-TW" sz="2800" b="1" i="0" u="none" strike="noStrike" kern="1200" cap="none" spc="0" normalizeH="0" baseline="0" noProof="0" dirty="0">
              <a:ln>
                <a:noFill/>
              </a:ln>
              <a:solidFill>
                <a:srgbClr val="663300"/>
              </a:solidFill>
              <a:effectLst/>
              <a:uLnTx/>
              <a:uFillTx/>
              <a:latin typeface="微軟正黑體" panose="020B0604030504040204" pitchFamily="34" charset="-120"/>
              <a:ea typeface="微軟正黑體" panose="020B0604030504040204" pitchFamily="34" charset="-120"/>
              <a:cs typeface="+mn-cs"/>
            </a:endParaRPr>
          </a:p>
          <a:p>
            <a:pPr marL="228600" marR="0" lvl="0" indent="-228600" algn="ctr" defTabSz="914400" rtl="0" eaLnBrk="1" fontAlgn="auto" latinLnBrk="0" hangingPunct="1">
              <a:lnSpc>
                <a:spcPts val="3840"/>
              </a:lnSpc>
              <a:spcBef>
                <a:spcPts val="1000"/>
              </a:spcBef>
              <a:spcAft>
                <a:spcPts val="0"/>
              </a:spcAft>
              <a:buClrTx/>
              <a:buSzTx/>
              <a:buFont typeface="Wingdings" pitchFamily="2" charset="2"/>
              <a:buChar char="u"/>
              <a:tabLst/>
              <a:defRPr/>
            </a:pPr>
            <a:r>
              <a:rPr kumimoji="0" lang="zh-TW" altLang="en-US" sz="28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設計深化成效評估工具。</a:t>
            </a:r>
            <a:endParaRPr kumimoji="0" lang="en-US" altLang="zh-TW" sz="28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228600" marR="0" lvl="0" indent="-228600" algn="ctr" defTabSz="914400" rtl="0" eaLnBrk="1" fontAlgn="auto" latinLnBrk="0" hangingPunct="1">
              <a:lnSpc>
                <a:spcPts val="3840"/>
              </a:lnSpc>
              <a:spcBef>
                <a:spcPts val="1000"/>
              </a:spcBef>
              <a:spcAft>
                <a:spcPts val="0"/>
              </a:spcAft>
              <a:buClrTx/>
              <a:buSzTx/>
              <a:buFont typeface="Wingdings" pitchFamily="2" charset="2"/>
              <a:buChar char="u"/>
              <a:tabLst/>
              <a:defRPr/>
            </a:pPr>
            <a:r>
              <a:rPr kumimoji="0" lang="zh-TW" altLang="en-US" sz="2800" b="1" i="0" u="none" strike="noStrike" kern="1200" cap="none" spc="0" normalizeH="0" baseline="0" noProof="0" dirty="0">
                <a:ln>
                  <a:noFill/>
                </a:ln>
                <a:solidFill>
                  <a:srgbClr val="663300"/>
                </a:solidFill>
                <a:effectLst/>
                <a:highlight>
                  <a:srgbClr val="FFFF00"/>
                </a:highlight>
                <a:uLnTx/>
                <a:uFillTx/>
                <a:latin typeface="微軟正黑體" panose="020B0604030504040204" pitchFamily="34" charset="-120"/>
                <a:ea typeface="微軟正黑體" panose="020B0604030504040204" pitchFamily="34" charset="-120"/>
                <a:cs typeface="+mn-cs"/>
              </a:rPr>
              <a:t>引導實地進行深化成效評估，並完成報告。</a:t>
            </a:r>
            <a:endParaRPr kumimoji="0" lang="en-US" altLang="zh-TW" sz="2800" b="1" i="0" u="none" strike="noStrike" kern="1200" cap="none" spc="0" normalizeH="0" baseline="0" noProof="0" dirty="0">
              <a:ln>
                <a:noFill/>
              </a:ln>
              <a:solidFill>
                <a:srgbClr val="663300"/>
              </a:solidFill>
              <a:effectLst/>
              <a:highlight>
                <a:srgbClr val="FFFF00"/>
              </a:highlight>
              <a:uLnTx/>
              <a:uFillTx/>
              <a:latin typeface="微軟正黑體" panose="020B0604030504040204" pitchFamily="34" charset="-120"/>
              <a:ea typeface="微軟正黑體" panose="020B0604030504040204" pitchFamily="34" charset="-120"/>
              <a:cs typeface="+mn-cs"/>
            </a:endParaRPr>
          </a:p>
          <a:p>
            <a:pPr marL="228600" marR="0" lvl="0" indent="-228600" algn="ctr" defTabSz="914400" rtl="0" eaLnBrk="1" fontAlgn="auto" latinLnBrk="0" hangingPunct="1">
              <a:lnSpc>
                <a:spcPts val="3840"/>
              </a:lnSpc>
              <a:spcBef>
                <a:spcPts val="1000"/>
              </a:spcBef>
              <a:spcAft>
                <a:spcPts val="0"/>
              </a:spcAft>
              <a:buClrTx/>
              <a:buSzTx/>
              <a:buFont typeface="Wingdings" pitchFamily="2" charset="2"/>
              <a:buChar char="u"/>
              <a:tabLst/>
              <a:defRPr/>
            </a:pPr>
            <a:r>
              <a:rPr kumimoji="0" lang="zh-TW" altLang="en-US" sz="2800" b="1" i="0" u="none" strike="noStrike" kern="1200" cap="none" spc="0" normalizeH="0" baseline="0" noProof="0" dirty="0">
                <a:ln>
                  <a:noFill/>
                </a:ln>
                <a:solidFill>
                  <a:srgbClr val="000000"/>
                </a:solidFill>
                <a:effectLst/>
                <a:highlight>
                  <a:srgbClr val="FFFF00"/>
                </a:highlight>
                <a:uLnTx/>
                <a:uFillTx/>
                <a:latin typeface="微軟正黑體" panose="020B0604030504040204" pitchFamily="34" charset="-120"/>
                <a:ea typeface="微軟正黑體" panose="020B0604030504040204" pitchFamily="34" charset="-120"/>
                <a:cs typeface="+mn-cs"/>
              </a:rPr>
              <a:t>藉由深化成效評估案例輪流報告分享，積累經驗，提升精進教學計畫的撰寫品質與實施成效。</a:t>
            </a:r>
            <a:endParaRPr kumimoji="0" lang="zh-TW" altLang="en-US" sz="2800" b="0" i="0" u="none" strike="noStrike" kern="1200" cap="none" spc="0" normalizeH="0" baseline="0" noProof="0" dirty="0">
              <a:ln>
                <a:noFill/>
              </a:ln>
              <a:solidFill>
                <a:prstClr val="black"/>
              </a:solidFill>
              <a:effectLst/>
              <a:highlight>
                <a:srgbClr val="FFFF00"/>
              </a:highlight>
              <a:uLnTx/>
              <a:uFillTx/>
              <a:latin typeface="微軟正黑體" panose="020B0604030504040204" pitchFamily="34" charset="-120"/>
              <a:ea typeface="微軟正黑體" panose="020B0604030504040204" pitchFamily="34" charset="-120"/>
              <a:cs typeface="+mn-cs"/>
            </a:endParaRPr>
          </a:p>
        </p:txBody>
      </p:sp>
    </p:spTree>
    <p:extLst>
      <p:ext uri="{BB962C8B-B14F-4D97-AF65-F5344CB8AC3E}">
        <p14:creationId xmlns:p14="http://schemas.microsoft.com/office/powerpoint/2010/main" val="3520279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1"/>
          <p:cNvSpPr>
            <a:spLocks noGrp="1"/>
          </p:cNvSpPr>
          <p:nvPr>
            <p:ph type="title"/>
          </p:nvPr>
        </p:nvSpPr>
        <p:spPr/>
        <p:txBody>
          <a:bodyPr>
            <a:normAutofit/>
          </a:bodyPr>
          <a:lstStyle/>
          <a:p>
            <a:pPr lvl="0" algn="ctr"/>
            <a:r>
              <a:rPr lang="zh-TW" altLang="en-US" b="1" u="sng" dirty="0">
                <a:solidFill>
                  <a:schemeClr val="dk1"/>
                </a:solidFill>
                <a:latin typeface="微軟正黑體" panose="020B0604030504040204" pitchFamily="34" charset="-120"/>
                <a:ea typeface="微軟正黑體" panose="020B0604030504040204" pitchFamily="34" charset="-120"/>
                <a:cs typeface="DFKai-SB"/>
                <a:sym typeface="DFKai-SB"/>
              </a:rPr>
              <a:t>實際任務</a:t>
            </a:r>
          </a:p>
        </p:txBody>
      </p:sp>
      <p:sp>
        <p:nvSpPr>
          <p:cNvPr id="13" name="文字版面配置區 12"/>
          <p:cNvSpPr>
            <a:spLocks noGrp="1"/>
          </p:cNvSpPr>
          <p:nvPr>
            <p:ph type="body" idx="1"/>
          </p:nvPr>
        </p:nvSpPr>
        <p:spPr>
          <a:xfrm>
            <a:off x="1461052" y="1837112"/>
            <a:ext cx="8984974" cy="3768558"/>
          </a:xfrm>
        </p:spPr>
        <p:txBody>
          <a:bodyPr>
            <a:normAutofit fontScale="92500"/>
          </a:bodyPr>
          <a:lstStyle/>
          <a:p>
            <a:pPr algn="ctr">
              <a:lnSpc>
                <a:spcPts val="3840"/>
              </a:lnSpc>
              <a:buFont typeface="Wingdings" pitchFamily="2" charset="2"/>
              <a:buChar char="u"/>
            </a:pPr>
            <a:r>
              <a:rPr lang="zh-TW" altLang="en-US" b="1" dirty="0">
                <a:solidFill>
                  <a:srgbClr val="000000"/>
                </a:solidFill>
                <a:latin typeface="微軟正黑體" panose="020B0604030504040204" pitchFamily="34" charset="-120"/>
                <a:ea typeface="微軟正黑體" panose="020B0604030504040204" pitchFamily="34" charset="-120"/>
              </a:rPr>
              <a:t>協助一般精進子計畫承辦人</a:t>
            </a:r>
            <a:r>
              <a:rPr lang="en-US" altLang="zh-TW" b="1" dirty="0">
                <a:solidFill>
                  <a:srgbClr val="000000"/>
                </a:solidFill>
                <a:latin typeface="微軟正黑體" panose="020B0604030504040204" pitchFamily="34" charset="-120"/>
                <a:ea typeface="微軟正黑體" panose="020B0604030504040204" pitchFamily="34" charset="-120"/>
              </a:rPr>
              <a:t>--</a:t>
            </a:r>
          </a:p>
          <a:p>
            <a:pPr algn="ctr">
              <a:lnSpc>
                <a:spcPts val="3840"/>
              </a:lnSpc>
              <a:buFont typeface="Wingdings" pitchFamily="2" charset="2"/>
              <a:buChar char="u"/>
            </a:pPr>
            <a:r>
              <a:rPr lang="zh-TW" altLang="en-US" b="1" dirty="0">
                <a:solidFill>
                  <a:srgbClr val="663300"/>
                </a:solidFill>
                <a:latin typeface="微軟正黑體" panose="020B0604030504040204" pitchFamily="34" charset="-120"/>
                <a:ea typeface="微軟正黑體" panose="020B0604030504040204" pitchFamily="34" charset="-120"/>
              </a:rPr>
              <a:t>完成</a:t>
            </a:r>
            <a:r>
              <a:rPr lang="en-US" altLang="zh-TW" b="1" dirty="0">
                <a:solidFill>
                  <a:srgbClr val="663300"/>
                </a:solidFill>
                <a:latin typeface="微軟正黑體" panose="020B0604030504040204" pitchFamily="34" charset="-120"/>
                <a:ea typeface="微軟正黑體" panose="020B0604030504040204" pitchFamily="34" charset="-120"/>
              </a:rPr>
              <a:t>115</a:t>
            </a:r>
            <a:r>
              <a:rPr lang="zh-TW" altLang="en-US" b="1" dirty="0">
                <a:solidFill>
                  <a:srgbClr val="663300"/>
                </a:solidFill>
                <a:latin typeface="微軟正黑體" panose="020B0604030504040204" pitchFamily="34" charset="-120"/>
                <a:ea typeface="微軟正黑體" panose="020B0604030504040204" pitchFamily="34" charset="-120"/>
              </a:rPr>
              <a:t>學年度計畫撰寫，成效評估工具</a:t>
            </a:r>
            <a:r>
              <a:rPr lang="en-US" altLang="zh-TW" b="1" dirty="0">
                <a:solidFill>
                  <a:srgbClr val="663300"/>
                </a:solidFill>
                <a:latin typeface="微軟正黑體" panose="020B0604030504040204" pitchFamily="34" charset="-120"/>
                <a:ea typeface="微軟正黑體" panose="020B0604030504040204" pitchFamily="34" charset="-120"/>
              </a:rPr>
              <a:t>(</a:t>
            </a:r>
            <a:r>
              <a:rPr lang="zh-TW" altLang="en-US" b="1" dirty="0">
                <a:solidFill>
                  <a:srgbClr val="663300"/>
                </a:solidFill>
                <a:latin typeface="微軟正黑體" panose="020B0604030504040204" pitchFamily="34" charset="-120"/>
                <a:ea typeface="微軟正黑體" panose="020B0604030504040204" pitchFamily="34" charset="-120"/>
              </a:rPr>
              <a:t>問卷或表單</a:t>
            </a:r>
            <a:r>
              <a:rPr lang="en-US" altLang="zh-TW" b="1" dirty="0">
                <a:solidFill>
                  <a:srgbClr val="663300"/>
                </a:solidFill>
                <a:latin typeface="微軟正黑體" panose="020B0604030504040204" pitchFamily="34" charset="-120"/>
                <a:ea typeface="微軟正黑體" panose="020B0604030504040204" pitchFamily="34" charset="-120"/>
              </a:rPr>
              <a:t>)</a:t>
            </a:r>
            <a:r>
              <a:rPr lang="zh-TW" altLang="en-US" b="1" dirty="0">
                <a:solidFill>
                  <a:srgbClr val="663300"/>
                </a:solidFill>
                <a:latin typeface="微軟正黑體" panose="020B0604030504040204" pitchFamily="34" charset="-120"/>
                <a:ea typeface="微軟正黑體" panose="020B0604030504040204" pitchFamily="34" charset="-120"/>
              </a:rPr>
              <a:t>，</a:t>
            </a:r>
            <a:endParaRPr lang="en-US" altLang="zh-TW" b="1" dirty="0">
              <a:solidFill>
                <a:srgbClr val="663300"/>
              </a:solidFill>
              <a:latin typeface="微軟正黑體" panose="020B0604030504040204" pitchFamily="34" charset="-120"/>
              <a:ea typeface="微軟正黑體" panose="020B0604030504040204" pitchFamily="34" charset="-120"/>
            </a:endParaRPr>
          </a:p>
          <a:p>
            <a:pPr marL="114300" indent="0" algn="ctr">
              <a:lnSpc>
                <a:spcPts val="3840"/>
              </a:lnSpc>
              <a:buNone/>
            </a:pPr>
            <a:r>
              <a:rPr lang="zh-TW" altLang="en-US" b="1" dirty="0">
                <a:solidFill>
                  <a:srgbClr val="663300"/>
                </a:solidFill>
                <a:latin typeface="微軟正黑體" panose="020B0604030504040204" pitchFamily="34" charset="-120"/>
                <a:ea typeface="微軟正黑體" panose="020B0604030504040204" pitchFamily="34" charset="-120"/>
              </a:rPr>
              <a:t>能評估二個層面以上</a:t>
            </a:r>
            <a:endParaRPr lang="en-US" altLang="zh-TW" b="1" dirty="0">
              <a:solidFill>
                <a:srgbClr val="663300"/>
              </a:solidFill>
              <a:latin typeface="微軟正黑體" panose="020B0604030504040204" pitchFamily="34" charset="-120"/>
              <a:ea typeface="微軟正黑體" panose="020B0604030504040204" pitchFamily="34" charset="-120"/>
            </a:endParaRPr>
          </a:p>
          <a:p>
            <a:pPr algn="ctr">
              <a:lnSpc>
                <a:spcPts val="3840"/>
              </a:lnSpc>
              <a:buFont typeface="Wingdings" pitchFamily="2" charset="2"/>
              <a:buChar char="u"/>
            </a:pPr>
            <a:r>
              <a:rPr lang="zh-TW" altLang="en-US" b="1" dirty="0">
                <a:solidFill>
                  <a:srgbClr val="000000"/>
                </a:solidFill>
                <a:latin typeface="微軟正黑體" panose="020B0604030504040204" pitchFamily="34" charset="-120"/>
                <a:ea typeface="微軟正黑體" panose="020B0604030504040204" pitchFamily="34" charset="-120"/>
              </a:rPr>
              <a:t>協助深化成效評估的精進子計畫承辦人</a:t>
            </a:r>
            <a:r>
              <a:rPr lang="en-US" altLang="zh-TW" b="1" dirty="0">
                <a:solidFill>
                  <a:srgbClr val="000000"/>
                </a:solidFill>
                <a:latin typeface="微軟正黑體" panose="020B0604030504040204" pitchFamily="34" charset="-120"/>
                <a:ea typeface="微軟正黑體" panose="020B0604030504040204" pitchFamily="34" charset="-120"/>
              </a:rPr>
              <a:t>--</a:t>
            </a:r>
          </a:p>
          <a:p>
            <a:pPr algn="ctr">
              <a:lnSpc>
                <a:spcPts val="3840"/>
              </a:lnSpc>
              <a:buFont typeface="Wingdings" pitchFamily="2" charset="2"/>
              <a:buChar char="u"/>
            </a:pPr>
            <a:r>
              <a:rPr lang="zh-TW" altLang="en-US" b="1" dirty="0">
                <a:solidFill>
                  <a:srgbClr val="663300"/>
                </a:solidFill>
                <a:latin typeface="微軟正黑體" panose="020B0604030504040204" pitchFamily="34" charset="-120"/>
                <a:ea typeface="微軟正黑體" panose="020B0604030504040204" pitchFamily="34" charset="-120"/>
              </a:rPr>
              <a:t>持續完善深化成效評估計畫的撰寫，評估至第四層面</a:t>
            </a:r>
            <a:endParaRPr lang="en-US" altLang="zh-TW" b="1" dirty="0">
              <a:solidFill>
                <a:srgbClr val="663300"/>
              </a:solidFill>
              <a:latin typeface="微軟正黑體" panose="020B0604030504040204" pitchFamily="34" charset="-120"/>
              <a:ea typeface="微軟正黑體" panose="020B0604030504040204" pitchFamily="34" charset="-120"/>
            </a:endParaRPr>
          </a:p>
          <a:p>
            <a:pPr algn="ctr">
              <a:lnSpc>
                <a:spcPts val="3840"/>
              </a:lnSpc>
              <a:buFont typeface="Wingdings" pitchFamily="2" charset="2"/>
              <a:buChar char="u"/>
            </a:pPr>
            <a:r>
              <a:rPr lang="zh-TW" altLang="en-US" b="1" dirty="0">
                <a:highlight>
                  <a:srgbClr val="FFFF00"/>
                </a:highlight>
                <a:latin typeface="微軟正黑體" panose="020B0604030504040204" pitchFamily="34" charset="-120"/>
                <a:ea typeface="微軟正黑體" panose="020B0604030504040204" pitchFamily="34" charset="-120"/>
              </a:rPr>
              <a:t>協助實際進行深化成效評估，完成報告並進行經驗分享。</a:t>
            </a:r>
            <a:endParaRPr lang="zh-TW" altLang="en-US" dirty="0">
              <a:highlight>
                <a:srgbClr val="FFFF00"/>
              </a:highlight>
              <a:latin typeface="微軟正黑體" panose="020B0604030504040204" pitchFamily="34" charset="-120"/>
              <a:ea typeface="微軟正黑體" panose="020B0604030504040204" pitchFamily="34" charset="-120"/>
            </a:endParaRPr>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idx="12"/>
          </p:nvPr>
        </p:nvSpPr>
        <p:spPr>
          <a:xfrm>
            <a:off x="8737600" y="6356351"/>
            <a:ext cx="2844800" cy="365125"/>
          </a:xfrm>
          <a:prstGeom prst="rect">
            <a:avLst/>
          </a:prstGeom>
          <a:noFill/>
          <a:ln>
            <a:noFill/>
          </a:ln>
        </p:spPr>
        <p:txBody>
          <a:bodyPr spcFirstLastPara="1" vert="horz" wrap="square" lIns="91425" tIns="45700" rIns="91425" bIns="45700" rtlCol="0" anchor="ctr" anchorCtr="0">
            <a:noAutofit/>
          </a:bodyPr>
          <a:lstStyle>
            <a:defPPr>
              <a:defRPr lang="zh-TW"/>
            </a:defPPr>
            <a:lvl1pPr marL="0" lvl="0" indent="0" algn="r" defTabSz="914400" rtl="0" eaLnBrk="1" latinLnBrk="0" hangingPunct="1">
              <a:spcBef>
                <a:spcPts val="0"/>
              </a:spcBef>
              <a:buNone/>
              <a:defRPr sz="1200" kern="1200">
                <a:solidFill>
                  <a:schemeClr val="tx1">
                    <a:tint val="75000"/>
                  </a:schemeClr>
                </a:solidFill>
                <a:latin typeface="+mn-lt"/>
                <a:ea typeface="+mn-ea"/>
                <a:cs typeface="+mn-cs"/>
              </a:defRPr>
            </a:lvl1pPr>
            <a:lvl2pPr marL="0" lvl="1" indent="0" algn="r" defTabSz="914400" rtl="0" eaLnBrk="1" latinLnBrk="0" hangingPunct="1">
              <a:spcBef>
                <a:spcPts val="0"/>
              </a:spcBef>
              <a:buNone/>
              <a:defRPr sz="1800" kern="1200">
                <a:solidFill>
                  <a:schemeClr val="tx1"/>
                </a:solidFill>
                <a:latin typeface="+mn-lt"/>
                <a:ea typeface="+mn-ea"/>
                <a:cs typeface="+mn-cs"/>
              </a:defRPr>
            </a:lvl2pPr>
            <a:lvl3pPr marL="0" lvl="2" indent="0" algn="r" defTabSz="914400" rtl="0" eaLnBrk="1" latinLnBrk="0" hangingPunct="1">
              <a:spcBef>
                <a:spcPts val="0"/>
              </a:spcBef>
              <a:buNone/>
              <a:defRPr sz="1800" kern="1200">
                <a:solidFill>
                  <a:schemeClr val="tx1"/>
                </a:solidFill>
                <a:latin typeface="+mn-lt"/>
                <a:ea typeface="+mn-ea"/>
                <a:cs typeface="+mn-cs"/>
              </a:defRPr>
            </a:lvl3pPr>
            <a:lvl4pPr marL="0" lvl="3" indent="0" algn="r" defTabSz="914400" rtl="0" eaLnBrk="1" latinLnBrk="0" hangingPunct="1">
              <a:spcBef>
                <a:spcPts val="0"/>
              </a:spcBef>
              <a:buNone/>
              <a:defRPr sz="1800" kern="1200">
                <a:solidFill>
                  <a:schemeClr val="tx1"/>
                </a:solidFill>
                <a:latin typeface="+mn-lt"/>
                <a:ea typeface="+mn-ea"/>
                <a:cs typeface="+mn-cs"/>
              </a:defRPr>
            </a:lvl4pPr>
            <a:lvl5pPr marL="0" lvl="4" indent="0" algn="r" defTabSz="914400" rtl="0" eaLnBrk="1" latinLnBrk="0" hangingPunct="1">
              <a:spcBef>
                <a:spcPts val="0"/>
              </a:spcBef>
              <a:buNone/>
              <a:defRPr sz="1800" kern="1200">
                <a:solidFill>
                  <a:schemeClr val="tx1"/>
                </a:solidFill>
                <a:latin typeface="+mn-lt"/>
                <a:ea typeface="+mn-ea"/>
                <a:cs typeface="+mn-cs"/>
              </a:defRPr>
            </a:lvl5pPr>
            <a:lvl6pPr marL="0" lvl="5" indent="0" algn="r" defTabSz="914400" rtl="0" eaLnBrk="1" latinLnBrk="0" hangingPunct="1">
              <a:spcBef>
                <a:spcPts val="0"/>
              </a:spcBef>
              <a:buNone/>
              <a:defRPr sz="1800" kern="1200">
                <a:solidFill>
                  <a:schemeClr val="tx1"/>
                </a:solidFill>
                <a:latin typeface="+mn-lt"/>
                <a:ea typeface="+mn-ea"/>
                <a:cs typeface="+mn-cs"/>
              </a:defRPr>
            </a:lvl6pPr>
            <a:lvl7pPr marL="0" lvl="6" indent="0" algn="r" defTabSz="914400" rtl="0" eaLnBrk="1" latinLnBrk="0" hangingPunct="1">
              <a:spcBef>
                <a:spcPts val="0"/>
              </a:spcBef>
              <a:buNone/>
              <a:defRPr sz="1800" kern="1200">
                <a:solidFill>
                  <a:schemeClr val="tx1"/>
                </a:solidFill>
                <a:latin typeface="+mn-lt"/>
                <a:ea typeface="+mn-ea"/>
                <a:cs typeface="+mn-cs"/>
              </a:defRPr>
            </a:lvl7pPr>
            <a:lvl8pPr marL="0" lvl="7" indent="0" algn="r" defTabSz="914400" rtl="0" eaLnBrk="1" latinLnBrk="0" hangingPunct="1">
              <a:spcBef>
                <a:spcPts val="0"/>
              </a:spcBef>
              <a:buNone/>
              <a:defRPr sz="1800" kern="1200">
                <a:solidFill>
                  <a:schemeClr val="tx1"/>
                </a:solidFill>
                <a:latin typeface="+mn-lt"/>
                <a:ea typeface="+mn-ea"/>
                <a:cs typeface="+mn-cs"/>
              </a:defRPr>
            </a:lvl8pPr>
            <a:lvl9pPr marL="0" lvl="8" indent="0" algn="r" defTabSz="914400" rtl="0" eaLnBrk="1" latinLnBrk="0" hangingPunct="1">
              <a:spcBef>
                <a:spcPts val="0"/>
              </a:spcBef>
              <a:buNone/>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altLang="zh-TW" sz="1200" b="0" i="0" u="none" strike="noStrike" kern="1200" cap="none" spc="0" normalizeH="0" baseline="0" noProof="0" smtClean="0">
                <a:ln>
                  <a:noFill/>
                </a:ln>
                <a:solidFill>
                  <a:prstClr val="black">
                    <a:tint val="75000"/>
                  </a:prstClr>
                </a:solidFill>
                <a:effectLst/>
                <a:uLnTx/>
                <a:uFillTx/>
                <a:latin typeface="Times New Roman"/>
                <a:ea typeface="標楷體"/>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TW" altLang="en-US" sz="1200" b="0" i="0" u="none" strike="noStrike" kern="1200" cap="none" spc="0" normalizeH="0" baseline="0" noProof="0">
              <a:ln>
                <a:noFill/>
              </a:ln>
              <a:solidFill>
                <a:prstClr val="black">
                  <a:tint val="75000"/>
                </a:prstClr>
              </a:solidFill>
              <a:effectLst/>
              <a:uLnTx/>
              <a:uFillTx/>
              <a:latin typeface="Times New Roman"/>
              <a:ea typeface="標楷體"/>
              <a:cs typeface="+mn-cs"/>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sp>
        <p:nvSpPr>
          <p:cNvPr id="8" name="副標題 2">
            <a:extLst>
              <a:ext uri="{FF2B5EF4-FFF2-40B4-BE49-F238E27FC236}">
                <a16:creationId xmlns:a16="http://schemas.microsoft.com/office/drawing/2014/main" id="{069B51E0-7CB9-4F0E-94D2-EA7553A9E858}"/>
              </a:ext>
            </a:extLst>
          </p:cNvPr>
          <p:cNvSpPr txBox="1">
            <a:spLocks/>
          </p:cNvSpPr>
          <p:nvPr/>
        </p:nvSpPr>
        <p:spPr>
          <a:xfrm>
            <a:off x="0" y="6583362"/>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zh-TW" altLang="en-US" sz="1200" b="0" i="0" u="none" strike="noStrike" kern="1200" cap="none" spc="0" normalizeH="0" baseline="0" noProof="0" dirty="0">
                <a:ln>
                  <a:noFill/>
                </a:ln>
                <a:solidFill>
                  <a:srgbClr val="FFC000">
                    <a:lumMod val="50000"/>
                  </a:srgbClr>
                </a:solidFill>
                <a:effectLst/>
                <a:uLnTx/>
                <a:uFillTx/>
                <a:latin typeface="Times New Roman"/>
                <a:ea typeface="標楷體" panose="03000509000000000000" pitchFamily="65" charset="-120"/>
                <a:cs typeface="+mn-cs"/>
              </a:rPr>
              <a:t>桃園市精進國中小教學品質計畫深化成效評估工作坊</a:t>
            </a:r>
          </a:p>
        </p:txBody>
      </p:sp>
    </p:spTree>
    <p:extLst>
      <p:ext uri="{BB962C8B-B14F-4D97-AF65-F5344CB8AC3E}">
        <p14:creationId xmlns:p14="http://schemas.microsoft.com/office/powerpoint/2010/main" val="3321982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標題 27"/>
          <p:cNvSpPr>
            <a:spLocks noGrp="1"/>
          </p:cNvSpPr>
          <p:nvPr>
            <p:ph type="title"/>
          </p:nvPr>
        </p:nvSpPr>
        <p:spPr>
          <a:xfrm>
            <a:off x="815050" y="2714785"/>
            <a:ext cx="5794094" cy="1325563"/>
          </a:xfrm>
        </p:spPr>
        <p:txBody>
          <a:bodyPr/>
          <a:lstStyle/>
          <a:p>
            <a:pPr lvl="0"/>
            <a:r>
              <a:rPr lang="zh-TW" altLang="en-US" b="1" u="sng" dirty="0">
                <a:solidFill>
                  <a:schemeClr val="dk1"/>
                </a:solidFill>
                <a:latin typeface="Calibri"/>
                <a:ea typeface="Calibri"/>
                <a:cs typeface="Calibri"/>
                <a:sym typeface="Calibri"/>
              </a:rPr>
              <a:t>成效評估的執行架構</a:t>
            </a:r>
            <a:endParaRPr lang="zh-TW" altLang="en-US" dirty="0"/>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sz="quarter" idx="12"/>
          </p:nvPr>
        </p:nvSpPr>
        <p:spPr/>
        <p:txBody>
          <a:bodyPr/>
          <a:lstStyle/>
          <a:p>
            <a:fld id="{84087AF5-416B-4B64-B966-17F1BF1DEC89}" type="slidenum">
              <a:rPr lang="zh-TW" altLang="en-US" smtClean="0">
                <a:latin typeface="+mj-lt"/>
              </a:rPr>
              <a:pPr/>
              <a:t>4</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grpSp>
        <p:nvGrpSpPr>
          <p:cNvPr id="14" name="Google Shape;96;p2"/>
          <p:cNvGrpSpPr/>
          <p:nvPr/>
        </p:nvGrpSpPr>
        <p:grpSpPr>
          <a:xfrm>
            <a:off x="1703388" y="404813"/>
            <a:ext cx="8964612" cy="7200901"/>
            <a:chOff x="2746" y="4017"/>
            <a:chExt cx="7514" cy="6352"/>
          </a:xfrm>
        </p:grpSpPr>
        <p:sp>
          <p:nvSpPr>
            <p:cNvPr id="15" name="Google Shape;97;p2"/>
            <p:cNvSpPr/>
            <p:nvPr/>
          </p:nvSpPr>
          <p:spPr>
            <a:xfrm>
              <a:off x="3059" y="4209"/>
              <a:ext cx="7201" cy="61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 name="Google Shape;98;p2"/>
            <p:cNvSpPr/>
            <p:nvPr/>
          </p:nvSpPr>
          <p:spPr>
            <a:xfrm rot="5400000">
              <a:off x="3698" y="5267"/>
              <a:ext cx="5280" cy="3740"/>
            </a:xfrm>
            <a:prstGeom prst="curvedDownArrow">
              <a:avLst>
                <a:gd name="adj1" fmla="val 28327"/>
                <a:gd name="adj2" fmla="val 52078"/>
                <a:gd name="adj3" fmla="val 65810"/>
              </a:avLst>
            </a:prstGeom>
            <a:solidFill>
              <a:srgbClr val="FF6600">
                <a:alpha val="55686"/>
              </a:srgbClr>
            </a:solidFill>
            <a:ln w="9525" cap="flat" cmpd="sng">
              <a:solidFill>
                <a:srgbClr val="000000"/>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99;p2"/>
            <p:cNvSpPr txBox="1"/>
            <p:nvPr/>
          </p:nvSpPr>
          <p:spPr>
            <a:xfrm>
              <a:off x="4445" y="4480"/>
              <a:ext cx="3740" cy="528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 name="Google Shape;100;p2"/>
            <p:cNvSpPr/>
            <p:nvPr/>
          </p:nvSpPr>
          <p:spPr>
            <a:xfrm>
              <a:off x="2746" y="4017"/>
              <a:ext cx="1879" cy="480"/>
            </a:xfrm>
            <a:prstGeom prst="roundRect">
              <a:avLst>
                <a:gd name="adj" fmla="val 16667"/>
              </a:avLst>
            </a:prstGeom>
            <a:solidFill>
              <a:srgbClr val="CCFFCC"/>
            </a:solidFill>
            <a:ln w="25400" cap="flat" cmpd="sng">
              <a:solidFill>
                <a:srgbClr val="0000FF"/>
              </a:solidFill>
              <a:prstDash val="solid"/>
              <a:round/>
              <a:headEnd type="none" w="sm" len="sm"/>
              <a:tailEnd type="none" w="sm" len="sm"/>
            </a:ln>
            <a:effectLst>
              <a:outerShdw dist="107763" dir="18900000" algn="ctr" rotWithShape="0">
                <a:srgbClr val="808080">
                  <a:alpha val="4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r>
                <a:rPr lang="zh-TW" sz="2400" dirty="0">
                  <a:solidFill>
                    <a:schemeClr val="dk1"/>
                  </a:solidFill>
                  <a:latin typeface="DFKai-SB"/>
                  <a:ea typeface="DFKai-SB"/>
                  <a:cs typeface="DFKai-SB"/>
                  <a:sym typeface="DFKai-SB"/>
                </a:rPr>
                <a:t>1.</a:t>
              </a:r>
              <a:r>
                <a:rPr lang="zh-TW" sz="2400" b="1" dirty="0">
                  <a:solidFill>
                    <a:schemeClr val="dk1"/>
                  </a:solidFill>
                  <a:latin typeface="DFKai-SB"/>
                  <a:ea typeface="DFKai-SB"/>
                  <a:cs typeface="DFKai-SB"/>
                  <a:sym typeface="DFKai-SB"/>
                </a:rPr>
                <a:t>現況分析</a:t>
              </a:r>
              <a:endParaRPr sz="2400" b="1" dirty="0">
                <a:solidFill>
                  <a:schemeClr val="dk1"/>
                </a:solidFill>
                <a:latin typeface="DFKai-SB"/>
                <a:ea typeface="DFKai-SB"/>
                <a:cs typeface="DFKai-SB"/>
                <a:sym typeface="DFKai-SB"/>
              </a:endParaRPr>
            </a:p>
          </p:txBody>
        </p:sp>
        <p:sp>
          <p:nvSpPr>
            <p:cNvPr id="19" name="Google Shape;101;p2"/>
            <p:cNvSpPr/>
            <p:nvPr/>
          </p:nvSpPr>
          <p:spPr>
            <a:xfrm>
              <a:off x="4155" y="4338"/>
              <a:ext cx="1879" cy="479"/>
            </a:xfrm>
            <a:prstGeom prst="roundRect">
              <a:avLst>
                <a:gd name="adj" fmla="val 16667"/>
              </a:avLst>
            </a:prstGeom>
            <a:solidFill>
              <a:srgbClr val="CCFFCC"/>
            </a:solidFill>
            <a:ln w="25400" cap="flat" cmpd="sng">
              <a:solidFill>
                <a:srgbClr val="0000FF"/>
              </a:solidFill>
              <a:prstDash val="solid"/>
              <a:round/>
              <a:headEnd type="none" w="sm" len="sm"/>
              <a:tailEnd type="none" w="sm" len="sm"/>
            </a:ln>
            <a:effectLst>
              <a:outerShdw dist="107763" dir="18900000" algn="ctr" rotWithShape="0">
                <a:srgbClr val="808080">
                  <a:alpha val="4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r>
                <a:rPr lang="zh-TW" sz="2400">
                  <a:solidFill>
                    <a:schemeClr val="dk1"/>
                  </a:solidFill>
                  <a:latin typeface="DFKai-SB"/>
                  <a:ea typeface="DFKai-SB"/>
                  <a:cs typeface="DFKai-SB"/>
                  <a:sym typeface="DFKai-SB"/>
                </a:rPr>
                <a:t>2.</a:t>
              </a:r>
              <a:r>
                <a:rPr lang="zh-TW" sz="2400" b="1">
                  <a:solidFill>
                    <a:schemeClr val="dk1"/>
                  </a:solidFill>
                  <a:latin typeface="DFKai-SB"/>
                  <a:ea typeface="DFKai-SB"/>
                  <a:cs typeface="DFKai-SB"/>
                  <a:sym typeface="DFKai-SB"/>
                </a:rPr>
                <a:t>需求評估</a:t>
              </a:r>
              <a:endParaRPr sz="2400" b="1">
                <a:solidFill>
                  <a:schemeClr val="dk1"/>
                </a:solidFill>
                <a:latin typeface="DFKai-SB"/>
                <a:ea typeface="DFKai-SB"/>
                <a:cs typeface="DFKai-SB"/>
                <a:sym typeface="DFKai-SB"/>
              </a:endParaRPr>
            </a:p>
          </p:txBody>
        </p:sp>
        <p:sp>
          <p:nvSpPr>
            <p:cNvPr id="20" name="Google Shape;102;p2"/>
            <p:cNvSpPr/>
            <p:nvPr/>
          </p:nvSpPr>
          <p:spPr>
            <a:xfrm>
              <a:off x="5564" y="4817"/>
              <a:ext cx="2033" cy="480"/>
            </a:xfrm>
            <a:prstGeom prst="roundRect">
              <a:avLst>
                <a:gd name="adj" fmla="val 16667"/>
              </a:avLst>
            </a:prstGeom>
            <a:solidFill>
              <a:srgbClr val="CCFFCC"/>
            </a:solidFill>
            <a:ln w="25400" cap="flat" cmpd="sng">
              <a:solidFill>
                <a:srgbClr val="0000FF"/>
              </a:solidFill>
              <a:prstDash val="solid"/>
              <a:round/>
              <a:headEnd type="none" w="sm" len="sm"/>
              <a:tailEnd type="none" w="sm" len="sm"/>
            </a:ln>
            <a:effectLst>
              <a:outerShdw dist="107763" dir="18900000" algn="ctr" rotWithShape="0">
                <a:srgbClr val="808080">
                  <a:alpha val="4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r>
                <a:rPr lang="zh-TW" sz="2400">
                  <a:solidFill>
                    <a:schemeClr val="dk1"/>
                  </a:solidFill>
                  <a:latin typeface="DFKai-SB"/>
                  <a:ea typeface="DFKai-SB"/>
                  <a:cs typeface="DFKai-SB"/>
                  <a:sym typeface="DFKai-SB"/>
                </a:rPr>
                <a:t>3.</a:t>
              </a:r>
              <a:r>
                <a:rPr lang="zh-TW" sz="2400" b="1">
                  <a:solidFill>
                    <a:schemeClr val="dk1"/>
                  </a:solidFill>
                  <a:latin typeface="DFKai-SB"/>
                  <a:ea typeface="DFKai-SB"/>
                  <a:cs typeface="DFKai-SB"/>
                  <a:sym typeface="DFKai-SB"/>
                </a:rPr>
                <a:t>設定計畫目標</a:t>
              </a:r>
              <a:endParaRPr sz="2400" b="1">
                <a:solidFill>
                  <a:schemeClr val="dk1"/>
                </a:solidFill>
                <a:latin typeface="DFKai-SB"/>
                <a:ea typeface="DFKai-SB"/>
                <a:cs typeface="DFKai-SB"/>
                <a:sym typeface="DFKai-SB"/>
              </a:endParaRPr>
            </a:p>
          </p:txBody>
        </p:sp>
        <p:sp>
          <p:nvSpPr>
            <p:cNvPr id="21" name="Google Shape;103;p2"/>
            <p:cNvSpPr/>
            <p:nvPr/>
          </p:nvSpPr>
          <p:spPr>
            <a:xfrm>
              <a:off x="7129" y="5297"/>
              <a:ext cx="2035" cy="480"/>
            </a:xfrm>
            <a:prstGeom prst="roundRect">
              <a:avLst>
                <a:gd name="adj" fmla="val 16667"/>
              </a:avLst>
            </a:prstGeom>
            <a:solidFill>
              <a:srgbClr val="CCFFCC"/>
            </a:solidFill>
            <a:ln w="25400" cap="flat" cmpd="sng">
              <a:solidFill>
                <a:srgbClr val="0000FF"/>
              </a:solidFill>
              <a:prstDash val="solid"/>
              <a:round/>
              <a:headEnd type="none" w="sm" len="sm"/>
              <a:tailEnd type="none" w="sm" len="sm"/>
            </a:ln>
            <a:effectLst>
              <a:outerShdw dist="107763" dir="18900000" algn="ctr" rotWithShape="0">
                <a:srgbClr val="808080">
                  <a:alpha val="4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r>
                <a:rPr lang="zh-TW" sz="2400">
                  <a:solidFill>
                    <a:schemeClr val="dk1"/>
                  </a:solidFill>
                  <a:latin typeface="DFKai-SB"/>
                  <a:ea typeface="DFKai-SB"/>
                  <a:cs typeface="DFKai-SB"/>
                  <a:sym typeface="DFKai-SB"/>
                </a:rPr>
                <a:t>4.</a:t>
              </a:r>
              <a:r>
                <a:rPr lang="zh-TW" sz="2400" b="1">
                  <a:solidFill>
                    <a:schemeClr val="dk1"/>
                  </a:solidFill>
                  <a:latin typeface="DFKai-SB"/>
                  <a:ea typeface="DFKai-SB"/>
                  <a:cs typeface="DFKai-SB"/>
                  <a:sym typeface="DFKai-SB"/>
                </a:rPr>
                <a:t>設定預期成效</a:t>
              </a:r>
              <a:endParaRPr sz="2400" b="1">
                <a:solidFill>
                  <a:schemeClr val="dk1"/>
                </a:solidFill>
                <a:latin typeface="DFKai-SB"/>
                <a:ea typeface="DFKai-SB"/>
                <a:cs typeface="DFKai-SB"/>
                <a:sym typeface="DFKai-SB"/>
              </a:endParaRPr>
            </a:p>
          </p:txBody>
        </p:sp>
        <p:sp>
          <p:nvSpPr>
            <p:cNvPr id="22" name="Google Shape;104;p2"/>
            <p:cNvSpPr/>
            <p:nvPr/>
          </p:nvSpPr>
          <p:spPr>
            <a:xfrm>
              <a:off x="7754" y="5937"/>
              <a:ext cx="2036" cy="480"/>
            </a:xfrm>
            <a:prstGeom prst="roundRect">
              <a:avLst>
                <a:gd name="adj" fmla="val 16667"/>
              </a:avLst>
            </a:prstGeom>
            <a:solidFill>
              <a:srgbClr val="CCFFCC"/>
            </a:solidFill>
            <a:ln w="25400" cap="flat" cmpd="sng">
              <a:solidFill>
                <a:srgbClr val="0000FF"/>
              </a:solidFill>
              <a:prstDash val="solid"/>
              <a:round/>
              <a:headEnd type="none" w="sm" len="sm"/>
              <a:tailEnd type="none" w="sm" len="sm"/>
            </a:ln>
            <a:effectLst>
              <a:outerShdw dist="107763" dir="18900000" algn="ctr" rotWithShape="0">
                <a:srgbClr val="808080">
                  <a:alpha val="4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r>
                <a:rPr lang="zh-TW" sz="2400">
                  <a:solidFill>
                    <a:schemeClr val="dk1"/>
                  </a:solidFill>
                  <a:latin typeface="DFKai-SB"/>
                  <a:ea typeface="DFKai-SB"/>
                  <a:cs typeface="DFKai-SB"/>
                  <a:sym typeface="DFKai-SB"/>
                </a:rPr>
                <a:t>5.</a:t>
              </a:r>
              <a:r>
                <a:rPr lang="zh-TW" sz="2400" b="1" u="sng">
                  <a:solidFill>
                    <a:schemeClr val="dk1"/>
                  </a:solidFill>
                  <a:latin typeface="DFKai-SB"/>
                  <a:ea typeface="DFKai-SB"/>
                  <a:cs typeface="DFKai-SB"/>
                  <a:sym typeface="DFKai-SB"/>
                  <a:hlinkClick r:id="rId6" action="ppaction://hlinksldjump">
                    <a:extLst>
                      <a:ext uri="{A12FA001-AC4F-418D-AE19-62706E023703}">
                        <ahyp:hlinkClr xmlns:ahyp="http://schemas.microsoft.com/office/drawing/2018/hyperlinkcolor" val="tx"/>
                      </a:ext>
                    </a:extLst>
                  </a:hlinkClick>
                </a:rPr>
                <a:t>設計</a:t>
              </a:r>
              <a:r>
                <a:rPr lang="zh-TW" sz="2400" b="1">
                  <a:solidFill>
                    <a:schemeClr val="dk1"/>
                  </a:solidFill>
                  <a:latin typeface="DFKai-SB"/>
                  <a:ea typeface="DFKai-SB"/>
                  <a:cs typeface="DFKai-SB"/>
                  <a:sym typeface="DFKai-SB"/>
                </a:rPr>
                <a:t>實施課程</a:t>
              </a:r>
              <a:endParaRPr sz="2400" b="1">
                <a:solidFill>
                  <a:schemeClr val="dk1"/>
                </a:solidFill>
                <a:latin typeface="DFKai-SB"/>
                <a:ea typeface="DFKai-SB"/>
                <a:cs typeface="DFKai-SB"/>
                <a:sym typeface="DFKai-SB"/>
              </a:endParaRPr>
            </a:p>
          </p:txBody>
        </p:sp>
        <p:sp>
          <p:nvSpPr>
            <p:cNvPr id="23" name="Google Shape;105;p2"/>
            <p:cNvSpPr/>
            <p:nvPr/>
          </p:nvSpPr>
          <p:spPr>
            <a:xfrm>
              <a:off x="7911" y="6577"/>
              <a:ext cx="2035" cy="480"/>
            </a:xfrm>
            <a:prstGeom prst="roundRect">
              <a:avLst>
                <a:gd name="adj" fmla="val 16667"/>
              </a:avLst>
            </a:prstGeom>
            <a:solidFill>
              <a:srgbClr val="CCFFCC"/>
            </a:solidFill>
            <a:ln w="25400" cap="flat" cmpd="sng">
              <a:solidFill>
                <a:srgbClr val="0000FF"/>
              </a:solidFill>
              <a:prstDash val="solid"/>
              <a:round/>
              <a:headEnd type="none" w="sm" len="sm"/>
              <a:tailEnd type="none" w="sm" len="sm"/>
            </a:ln>
            <a:effectLst>
              <a:outerShdw dist="107763" dir="18900000" algn="ctr" rotWithShape="0">
                <a:srgbClr val="808080">
                  <a:alpha val="4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r>
                <a:rPr lang="zh-TW" sz="2400" dirty="0">
                  <a:solidFill>
                    <a:schemeClr val="dk1"/>
                  </a:solidFill>
                  <a:latin typeface="DFKai-SB"/>
                  <a:ea typeface="DFKai-SB"/>
                  <a:cs typeface="DFKai-SB"/>
                  <a:sym typeface="DFKai-SB"/>
                </a:rPr>
                <a:t>6.</a:t>
              </a:r>
              <a:r>
                <a:rPr lang="zh-TW" sz="2400" b="1" dirty="0">
                  <a:solidFill>
                    <a:schemeClr val="dk1"/>
                  </a:solidFill>
                  <a:latin typeface="DFKai-SB"/>
                  <a:ea typeface="DFKai-SB"/>
                  <a:cs typeface="DFKai-SB"/>
                  <a:sym typeface="DFKai-SB"/>
                </a:rPr>
                <a:t>規劃評估方法</a:t>
              </a:r>
              <a:endParaRPr sz="2400" b="1" dirty="0">
                <a:solidFill>
                  <a:schemeClr val="dk1"/>
                </a:solidFill>
                <a:latin typeface="DFKai-SB"/>
                <a:ea typeface="DFKai-SB"/>
                <a:cs typeface="DFKai-SB"/>
                <a:sym typeface="DFKai-SB"/>
              </a:endParaRPr>
            </a:p>
          </p:txBody>
        </p:sp>
        <p:sp>
          <p:nvSpPr>
            <p:cNvPr id="24" name="Google Shape;106;p2"/>
            <p:cNvSpPr/>
            <p:nvPr/>
          </p:nvSpPr>
          <p:spPr>
            <a:xfrm>
              <a:off x="7754" y="7217"/>
              <a:ext cx="2036" cy="480"/>
            </a:xfrm>
            <a:prstGeom prst="roundRect">
              <a:avLst>
                <a:gd name="adj" fmla="val 16667"/>
              </a:avLst>
            </a:prstGeom>
            <a:solidFill>
              <a:srgbClr val="CCFFCC"/>
            </a:solidFill>
            <a:ln w="25400" cap="flat" cmpd="sng">
              <a:solidFill>
                <a:srgbClr val="0000FF"/>
              </a:solidFill>
              <a:prstDash val="solid"/>
              <a:round/>
              <a:headEnd type="none" w="sm" len="sm"/>
              <a:tailEnd type="none" w="sm" len="sm"/>
            </a:ln>
            <a:effectLst>
              <a:outerShdw dist="107763" dir="18900000" algn="ctr" rotWithShape="0">
                <a:srgbClr val="808080">
                  <a:alpha val="4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r>
                <a:rPr lang="zh-TW" sz="2400">
                  <a:solidFill>
                    <a:schemeClr val="dk1"/>
                  </a:solidFill>
                  <a:latin typeface="DFKai-SB"/>
                  <a:ea typeface="DFKai-SB"/>
                  <a:cs typeface="DFKai-SB"/>
                  <a:sym typeface="DFKai-SB"/>
                </a:rPr>
                <a:t>7.</a:t>
              </a:r>
              <a:r>
                <a:rPr lang="zh-TW" sz="2400" b="1">
                  <a:solidFill>
                    <a:schemeClr val="dk1"/>
                  </a:solidFill>
                  <a:latin typeface="DFKai-SB"/>
                  <a:ea typeface="DFKai-SB"/>
                  <a:cs typeface="DFKai-SB"/>
                  <a:sym typeface="DFKai-SB"/>
                </a:rPr>
                <a:t>設計評估工具</a:t>
              </a:r>
              <a:endParaRPr sz="2400" b="1">
                <a:solidFill>
                  <a:schemeClr val="dk1"/>
                </a:solidFill>
                <a:latin typeface="DFKai-SB"/>
                <a:ea typeface="DFKai-SB"/>
                <a:cs typeface="DFKai-SB"/>
                <a:sym typeface="DFKai-SB"/>
              </a:endParaRPr>
            </a:p>
          </p:txBody>
        </p:sp>
        <p:sp>
          <p:nvSpPr>
            <p:cNvPr id="25" name="Google Shape;107;p2"/>
            <p:cNvSpPr/>
            <p:nvPr/>
          </p:nvSpPr>
          <p:spPr>
            <a:xfrm>
              <a:off x="6973" y="7857"/>
              <a:ext cx="2033" cy="480"/>
            </a:xfrm>
            <a:prstGeom prst="roundRect">
              <a:avLst>
                <a:gd name="adj" fmla="val 16667"/>
              </a:avLst>
            </a:prstGeom>
            <a:solidFill>
              <a:srgbClr val="CCFFCC"/>
            </a:solidFill>
            <a:ln w="25400" cap="flat" cmpd="sng">
              <a:solidFill>
                <a:srgbClr val="0000FF"/>
              </a:solidFill>
              <a:prstDash val="solid"/>
              <a:round/>
              <a:headEnd type="none" w="sm" len="sm"/>
              <a:tailEnd type="none" w="sm" len="sm"/>
            </a:ln>
            <a:effectLst>
              <a:outerShdw dist="107763" dir="18900000" algn="ctr" rotWithShape="0">
                <a:srgbClr val="808080">
                  <a:alpha val="4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r>
                <a:rPr lang="zh-TW" sz="2400" b="1">
                  <a:solidFill>
                    <a:schemeClr val="dk1"/>
                  </a:solidFill>
                  <a:latin typeface="DFKai-SB"/>
                  <a:ea typeface="DFKai-SB"/>
                  <a:cs typeface="DFKai-SB"/>
                  <a:sym typeface="DFKai-SB"/>
                </a:rPr>
                <a:t>8.進行評估實施</a:t>
              </a:r>
              <a:endParaRPr sz="2400" b="1">
                <a:solidFill>
                  <a:schemeClr val="dk1"/>
                </a:solidFill>
                <a:latin typeface="DFKai-SB"/>
                <a:ea typeface="DFKai-SB"/>
                <a:cs typeface="DFKai-SB"/>
                <a:sym typeface="DFKai-SB"/>
              </a:endParaRPr>
            </a:p>
          </p:txBody>
        </p:sp>
        <p:sp>
          <p:nvSpPr>
            <p:cNvPr id="26" name="Google Shape;108;p2"/>
            <p:cNvSpPr/>
            <p:nvPr/>
          </p:nvSpPr>
          <p:spPr>
            <a:xfrm>
              <a:off x="5252" y="8497"/>
              <a:ext cx="2032" cy="480"/>
            </a:xfrm>
            <a:prstGeom prst="roundRect">
              <a:avLst>
                <a:gd name="adj" fmla="val 16667"/>
              </a:avLst>
            </a:prstGeom>
            <a:solidFill>
              <a:srgbClr val="CCFFCC"/>
            </a:solidFill>
            <a:ln w="25400" cap="flat" cmpd="sng">
              <a:solidFill>
                <a:srgbClr val="0000FF"/>
              </a:solidFill>
              <a:prstDash val="solid"/>
              <a:round/>
              <a:headEnd type="none" w="sm" len="sm"/>
              <a:tailEnd type="none" w="sm" len="sm"/>
            </a:ln>
            <a:effectLst>
              <a:outerShdw dist="107763" dir="18900000" algn="ctr" rotWithShape="0">
                <a:srgbClr val="808080">
                  <a:alpha val="4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r>
                <a:rPr lang="zh-TW" sz="2400" b="1">
                  <a:solidFill>
                    <a:schemeClr val="dk1"/>
                  </a:solidFill>
                  <a:latin typeface="DFKai-SB"/>
                  <a:ea typeface="DFKai-SB"/>
                  <a:cs typeface="DFKai-SB"/>
                  <a:sym typeface="DFKai-SB"/>
                </a:rPr>
                <a:t>9.提出報告回饋</a:t>
              </a:r>
              <a:endParaRPr sz="2400" b="1">
                <a:solidFill>
                  <a:schemeClr val="dk1"/>
                </a:solidFill>
                <a:latin typeface="DFKai-SB"/>
                <a:ea typeface="DFKai-SB"/>
                <a:cs typeface="DFKai-SB"/>
                <a:sym typeface="DFKai-SB"/>
              </a:endParaRPr>
            </a:p>
          </p:txBody>
        </p:sp>
        <p:sp>
          <p:nvSpPr>
            <p:cNvPr id="27" name="Google Shape;109;p2"/>
            <p:cNvSpPr/>
            <p:nvPr/>
          </p:nvSpPr>
          <p:spPr>
            <a:xfrm>
              <a:off x="3685" y="7697"/>
              <a:ext cx="624" cy="1691"/>
            </a:xfrm>
            <a:prstGeom prst="roundRect">
              <a:avLst>
                <a:gd name="adj" fmla="val 16667"/>
              </a:avLst>
            </a:prstGeom>
            <a:solidFill>
              <a:srgbClr val="FFFF99"/>
            </a:solidFill>
            <a:ln w="25400" cap="flat" cmpd="sng">
              <a:solidFill>
                <a:srgbClr val="000080"/>
              </a:solidFill>
              <a:prstDash val="solid"/>
              <a:round/>
              <a:headEnd type="none" w="sm" len="sm"/>
              <a:tailEnd type="none" w="sm" len="sm"/>
            </a:ln>
            <a:effectLst>
              <a:outerShdw dist="107763" dir="13500000" algn="ctr" rotWithShape="0">
                <a:srgbClr val="808080">
                  <a:alpha val="49803"/>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r>
                <a:rPr lang="zh-TW" sz="2800" b="1" dirty="0">
                  <a:solidFill>
                    <a:schemeClr val="dk1"/>
                  </a:solidFill>
                  <a:latin typeface="DFKai-SB"/>
                  <a:ea typeface="DFKai-SB"/>
                  <a:cs typeface="DFKai-SB"/>
                  <a:sym typeface="DFKai-SB"/>
                </a:rPr>
                <a:t>後續計畫</a:t>
              </a:r>
              <a:endParaRPr dirty="0"/>
            </a:p>
          </p:txBody>
        </p:sp>
      </p:grpSp>
      <p:sp>
        <p:nvSpPr>
          <p:cNvPr id="30" name="副標題 2">
            <a:extLst>
              <a:ext uri="{FF2B5EF4-FFF2-40B4-BE49-F238E27FC236}">
                <a16:creationId xmlns:a16="http://schemas.microsoft.com/office/drawing/2014/main" id="{788B9C9E-8C1B-4456-B040-8A3785494714}"/>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33238549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sz="quarter" idx="12"/>
          </p:nvPr>
        </p:nvSpPr>
        <p:spPr/>
        <p:txBody>
          <a:bodyPr/>
          <a:lstStyle/>
          <a:p>
            <a:fld id="{84087AF5-416B-4B64-B966-17F1BF1DEC89}" type="slidenum">
              <a:rPr lang="zh-TW" altLang="en-US" smtClean="0">
                <a:latin typeface="+mj-lt"/>
              </a:rPr>
              <a:pPr/>
              <a:t>5</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sp>
        <p:nvSpPr>
          <p:cNvPr id="15" name="Google Shape;116;p3"/>
          <p:cNvSpPr txBox="1">
            <a:spLocks/>
          </p:cNvSpPr>
          <p:nvPr/>
        </p:nvSpPr>
        <p:spPr>
          <a:xfrm>
            <a:off x="1524000" y="428605"/>
            <a:ext cx="9144000" cy="868363"/>
          </a:xfrm>
          <a:prstGeom prst="rect">
            <a:avLst/>
          </a:prstGeom>
          <a:gradFill>
            <a:gsLst>
              <a:gs pos="0">
                <a:srgbClr val="992D2B"/>
              </a:gs>
              <a:gs pos="80000">
                <a:srgbClr val="C93D39"/>
              </a:gs>
              <a:gs pos="100000">
                <a:srgbClr val="CD3A36"/>
              </a:gs>
            </a:gsLst>
            <a:lin ang="16200000" scaled="0"/>
          </a:gradFill>
          <a:ln>
            <a:noFill/>
          </a:ln>
          <a:effectLst>
            <a:outerShdw blurRad="40000" dist="23000" dir="5400000" rotWithShape="0">
              <a:srgbClr val="000000">
                <a:alpha val="34901"/>
              </a:srgbClr>
            </a:outerShdw>
          </a:effectLst>
        </p:spPr>
        <p:txBody>
          <a:bodyPr spcFirstLastPara="1" wrap="square" lIns="91425" tIns="45700" rIns="91425" bIns="45700" anchor="ctr" anchorCtr="0">
            <a:normAutofit/>
          </a:bodyPr>
          <a:lstStyle/>
          <a:p>
            <a:pPr marL="533400" marR="0" lvl="0" indent="0" algn="l" defTabSz="914400" rtl="0" eaLnBrk="1" fontAlgn="auto" latinLnBrk="0" hangingPunct="1">
              <a:lnSpc>
                <a:spcPct val="90000"/>
              </a:lnSpc>
              <a:spcBef>
                <a:spcPts val="0"/>
              </a:spcBef>
              <a:spcAft>
                <a:spcPts val="0"/>
              </a:spcAft>
              <a:buClr>
                <a:schemeClr val="lt1"/>
              </a:buClr>
              <a:buSzPts val="4000"/>
              <a:buFont typeface="DFKai-SB"/>
              <a:buNone/>
              <a:tabLst/>
              <a:defRPr/>
            </a:pPr>
            <a:r>
              <a:rPr kumimoji="0" lang="zh-TW" altLang="en-US" sz="4000" b="0" i="0" u="none" strike="noStrike" kern="1200" cap="none" spc="0" normalizeH="0" baseline="0" noProof="0" dirty="0">
                <a:ln>
                  <a:noFill/>
                </a:ln>
                <a:solidFill>
                  <a:schemeClr val="lt1"/>
                </a:solidFill>
                <a:effectLst/>
                <a:uLnTx/>
                <a:uFillTx/>
                <a:latin typeface="微軟正黑體" panose="020B0604030504040204" pitchFamily="34" charset="-120"/>
                <a:ea typeface="微軟正黑體" panose="020B0604030504040204" pitchFamily="34" charset="-120"/>
                <a:cs typeface="DFKai-SB"/>
                <a:sym typeface="DFKai-SB"/>
              </a:rPr>
              <a:t>計畫執行深化成效評估的發展階段</a:t>
            </a:r>
            <a:endParaRPr kumimoji="0" lang="zh-TW" altLang="en-US" sz="4400" b="0"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mj-cs"/>
            </a:endParaRPr>
          </a:p>
        </p:txBody>
      </p:sp>
      <p:sp>
        <p:nvSpPr>
          <p:cNvPr id="16" name="Google Shape;117;p3"/>
          <p:cNvSpPr txBox="1">
            <a:spLocks/>
          </p:cNvSpPr>
          <p:nvPr/>
        </p:nvSpPr>
        <p:spPr>
          <a:xfrm>
            <a:off x="2166910" y="1423686"/>
            <a:ext cx="8001056" cy="5208608"/>
          </a:xfrm>
          <a:prstGeom prst="rect">
            <a:avLst/>
          </a:prstGeom>
          <a:noFill/>
          <a:ln>
            <a:noFill/>
          </a:ln>
        </p:spPr>
        <p:txBody>
          <a:bodyPr spcFirstLastPara="1" wrap="square" lIns="91425" tIns="45700" rIns="91425" bIns="45700" anchor="t" anchorCtr="0">
            <a:normAutofit/>
          </a:bodyPr>
          <a:lstStyle/>
          <a:p>
            <a:pPr marL="342900" marR="0" lvl="0" indent="-342900" algn="l" defTabSz="914400" rtl="0" eaLnBrk="1" fontAlgn="auto" latinLnBrk="0" hangingPunct="1">
              <a:spcBef>
                <a:spcPts val="600"/>
              </a:spcBef>
              <a:spcAft>
                <a:spcPts val="0"/>
              </a:spcAft>
              <a:buClr>
                <a:schemeClr val="dk1"/>
              </a:buClr>
              <a:buSzPts val="3200"/>
              <a:buFont typeface="Arial" panose="020B0604020202020204" pitchFamily="34" charset="0"/>
              <a:buChar char="•"/>
              <a:tabLst/>
              <a:defRPr/>
            </a:pPr>
            <a:r>
              <a:rPr kumimoji="0" lang="en-US" altLang="zh-TW"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(1) </a:t>
            </a:r>
            <a:r>
              <a:rPr kumimoji="0" lang="zh-TW" altLang="en-US"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探討現況分析</a:t>
            </a:r>
          </a:p>
          <a:p>
            <a:pPr marL="342900" marR="0" lvl="0" indent="-342900" algn="l" defTabSz="914400" rtl="0" eaLnBrk="1" fontAlgn="auto" latinLnBrk="0" hangingPunct="1">
              <a:spcBef>
                <a:spcPts val="600"/>
              </a:spcBef>
              <a:spcAft>
                <a:spcPts val="0"/>
              </a:spcAft>
              <a:buClr>
                <a:schemeClr val="dk1"/>
              </a:buClr>
              <a:buSzPts val="3200"/>
              <a:buFont typeface="Arial" panose="020B0604020202020204" pitchFamily="34" charset="0"/>
              <a:buChar char="•"/>
              <a:tabLst/>
              <a:defRPr/>
            </a:pPr>
            <a:r>
              <a:rPr kumimoji="0" lang="en-US" altLang="zh-TW"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(2) </a:t>
            </a:r>
            <a:r>
              <a:rPr kumimoji="0" lang="zh-TW" altLang="en-US"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進行需求評估</a:t>
            </a:r>
            <a:endParaRPr kumimoji="0" lang="zh-TW" altLang="en-US" sz="2800" b="0"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endParaRPr>
          </a:p>
          <a:p>
            <a:pPr marL="342900" marR="0" lvl="0" indent="-342900" algn="l" defTabSz="914400" rtl="0" eaLnBrk="1" fontAlgn="auto" latinLnBrk="0" hangingPunct="1">
              <a:spcBef>
                <a:spcPts val="600"/>
              </a:spcBef>
              <a:spcAft>
                <a:spcPts val="0"/>
              </a:spcAft>
              <a:buClr>
                <a:schemeClr val="dk1"/>
              </a:buClr>
              <a:buSzPts val="3200"/>
              <a:buFont typeface="Arial" panose="020B0604020202020204" pitchFamily="34" charset="0"/>
              <a:buChar char="•"/>
              <a:tabLst/>
              <a:defRPr/>
            </a:pPr>
            <a:r>
              <a:rPr kumimoji="0" lang="en-US" altLang="zh-TW"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(3) </a:t>
            </a:r>
            <a:r>
              <a:rPr kumimoji="0" lang="zh-TW" altLang="en-US"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計畫目標設定  </a:t>
            </a:r>
            <a:endParaRPr kumimoji="0" lang="zh-TW" altLang="en-US" sz="2800" b="0"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endParaRPr>
          </a:p>
          <a:p>
            <a:pPr marL="342900" marR="0" lvl="0" indent="-342900" algn="l" defTabSz="914400" rtl="0" eaLnBrk="1" fontAlgn="auto" latinLnBrk="0" hangingPunct="1">
              <a:spcBef>
                <a:spcPts val="600"/>
              </a:spcBef>
              <a:spcAft>
                <a:spcPts val="0"/>
              </a:spcAft>
              <a:buClr>
                <a:schemeClr val="dk1"/>
              </a:buClr>
              <a:buSzPts val="3200"/>
              <a:buFont typeface="Arial" panose="020B0604020202020204" pitchFamily="34" charset="0"/>
              <a:buChar char="•"/>
              <a:tabLst/>
              <a:defRPr/>
            </a:pPr>
            <a:r>
              <a:rPr kumimoji="0" lang="en-US" altLang="zh-TW"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(4) </a:t>
            </a:r>
            <a:r>
              <a:rPr kumimoji="0" lang="zh-TW" altLang="en-US"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預期效益設定 </a:t>
            </a:r>
            <a:endParaRPr kumimoji="0" lang="zh-TW" altLang="en-US" sz="2800" b="0"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endParaRPr>
          </a:p>
          <a:p>
            <a:pPr marL="342900" marR="0" lvl="0" indent="-342900" algn="l" defTabSz="914400" rtl="0" eaLnBrk="1" fontAlgn="auto" latinLnBrk="0" hangingPunct="1">
              <a:spcBef>
                <a:spcPts val="600"/>
              </a:spcBef>
              <a:spcAft>
                <a:spcPts val="0"/>
              </a:spcAft>
              <a:buClr>
                <a:schemeClr val="dk1"/>
              </a:buClr>
              <a:buSzPts val="3200"/>
              <a:buFont typeface="Arial" panose="020B0604020202020204" pitchFamily="34" charset="0"/>
              <a:buChar char="•"/>
              <a:tabLst/>
              <a:defRPr/>
            </a:pPr>
            <a:r>
              <a:rPr kumimoji="0" lang="en-US" altLang="zh-TW"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(5) </a:t>
            </a:r>
            <a:r>
              <a:rPr kumimoji="0" lang="zh-TW" altLang="en-US"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發展、設計、與實施課程</a:t>
            </a:r>
            <a:endParaRPr kumimoji="0" lang="zh-TW" altLang="en-US" sz="2800" b="0"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endParaRPr>
          </a:p>
          <a:p>
            <a:pPr marL="342900" marR="0" lvl="0" indent="-342900" algn="l" defTabSz="914400" rtl="0" eaLnBrk="1" fontAlgn="auto" latinLnBrk="0" hangingPunct="1">
              <a:spcBef>
                <a:spcPts val="600"/>
              </a:spcBef>
              <a:spcAft>
                <a:spcPts val="0"/>
              </a:spcAft>
              <a:buClr>
                <a:schemeClr val="dk1"/>
              </a:buClr>
              <a:buSzPts val="3200"/>
              <a:buFont typeface="Arial" panose="020B0604020202020204" pitchFamily="34" charset="0"/>
              <a:buChar char="•"/>
              <a:tabLst/>
              <a:defRPr/>
            </a:pPr>
            <a:r>
              <a:rPr kumimoji="0" lang="en-US" altLang="zh-TW"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(6) </a:t>
            </a:r>
            <a:r>
              <a:rPr kumimoji="0" lang="zh-TW" altLang="en-US"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規劃評估方式</a:t>
            </a:r>
          </a:p>
          <a:p>
            <a:pPr marL="342900" marR="0" lvl="0" indent="-342900" algn="l" defTabSz="914400" rtl="0" eaLnBrk="1" fontAlgn="auto" latinLnBrk="0" hangingPunct="1">
              <a:spcBef>
                <a:spcPts val="600"/>
              </a:spcBef>
              <a:spcAft>
                <a:spcPts val="0"/>
              </a:spcAft>
              <a:buClr>
                <a:schemeClr val="dk1"/>
              </a:buClr>
              <a:buSzPts val="3200"/>
              <a:buFont typeface="Arial" panose="020B0604020202020204" pitchFamily="34" charset="0"/>
              <a:buChar char="•"/>
              <a:tabLst/>
              <a:defRPr/>
            </a:pPr>
            <a:r>
              <a:rPr kumimoji="0" lang="en-US" altLang="zh-TW"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(7) </a:t>
            </a:r>
            <a:r>
              <a:rPr kumimoji="0" lang="zh-TW" altLang="en-US"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設計評估工具</a:t>
            </a:r>
            <a:endParaRPr kumimoji="0" lang="zh-TW" altLang="en-US" sz="2800" b="0"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endParaRPr>
          </a:p>
          <a:p>
            <a:pPr marL="342900" marR="0" lvl="0" indent="-342900" algn="l" defTabSz="914400" rtl="0" eaLnBrk="1" fontAlgn="auto" latinLnBrk="0" hangingPunct="1">
              <a:spcBef>
                <a:spcPts val="600"/>
              </a:spcBef>
              <a:spcAft>
                <a:spcPts val="0"/>
              </a:spcAft>
              <a:buClr>
                <a:schemeClr val="dk1"/>
              </a:buClr>
              <a:buSzPts val="3200"/>
              <a:buFont typeface="Arial" panose="020B0604020202020204" pitchFamily="34" charset="0"/>
              <a:buChar char="•"/>
              <a:tabLst/>
              <a:defRPr/>
            </a:pPr>
            <a:r>
              <a:rPr kumimoji="0" lang="en-US" altLang="zh-TW"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(8) </a:t>
            </a:r>
            <a:r>
              <a:rPr kumimoji="0" lang="zh-TW" altLang="en-US"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成效評估實施</a:t>
            </a:r>
            <a:endParaRPr kumimoji="0" lang="zh-TW" altLang="en-US" sz="2800" b="0"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endParaRPr>
          </a:p>
          <a:p>
            <a:pPr marL="342900" marR="0" lvl="0" indent="-342900" algn="l" defTabSz="914400" rtl="0" eaLnBrk="1" fontAlgn="auto" latinLnBrk="0" hangingPunct="1">
              <a:spcBef>
                <a:spcPts val="600"/>
              </a:spcBef>
              <a:spcAft>
                <a:spcPts val="0"/>
              </a:spcAft>
              <a:buClr>
                <a:schemeClr val="dk1"/>
              </a:buClr>
              <a:buSzPts val="3200"/>
              <a:buFont typeface="Arial" panose="020B0604020202020204" pitchFamily="34" charset="0"/>
              <a:buChar char="•"/>
              <a:tabLst/>
              <a:defRPr/>
            </a:pPr>
            <a:r>
              <a:rPr kumimoji="0" lang="en-US" altLang="zh-TW"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(9) </a:t>
            </a:r>
            <a:r>
              <a:rPr kumimoji="0" lang="zh-TW" altLang="en-US" sz="2800" b="1"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cs typeface="DFKai-SB"/>
                <a:sym typeface="DFKai-SB"/>
              </a:rPr>
              <a:t>提出報告與回饋</a:t>
            </a:r>
            <a:endParaRPr kumimoji="0" lang="zh-TW" altLang="en-US" sz="2800" b="0" i="0" u="none" strike="noStrike" kern="1200" cap="none" spc="0" normalizeH="0" baseline="0" noProof="0" dirty="0">
              <a:ln>
                <a:noFill/>
              </a:ln>
              <a:solidFill>
                <a:schemeClr val="tx1"/>
              </a:solidFill>
              <a:effectLst/>
              <a:uLnTx/>
              <a:uFillTx/>
              <a:latin typeface="微軟正黑體" panose="020B0604030504040204" pitchFamily="34" charset="-120"/>
              <a:ea typeface="微軟正黑體" panose="020B0604030504040204" pitchFamily="34" charset="-120"/>
            </a:endParaRPr>
          </a:p>
        </p:txBody>
      </p:sp>
      <p:sp>
        <p:nvSpPr>
          <p:cNvPr id="17" name="Google Shape;118;p3"/>
          <p:cNvSpPr txBox="1">
            <a:spLocks noGrp="1"/>
          </p:cNvSpPr>
          <p:nvPr>
            <p:ph type="dt" idx="10"/>
          </p:nvPr>
        </p:nvSpPr>
        <p:spPr>
          <a:xfrm>
            <a:off x="8310578" y="3143249"/>
            <a:ext cx="2071702"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zh-TW" sz="3200" b="1" dirty="0">
                <a:solidFill>
                  <a:srgbClr val="C00000"/>
                </a:solidFill>
                <a:latin typeface="微軟正黑體" panose="020B0604030504040204" pitchFamily="34" charset="-120"/>
                <a:ea typeface="微軟正黑體" panose="020B0604030504040204" pitchFamily="34" charset="-120"/>
                <a:cs typeface="DFKai-SB"/>
                <a:sym typeface="DFKai-SB"/>
              </a:rPr>
              <a:t>計畫階段</a:t>
            </a:r>
            <a:endParaRPr sz="3200" dirty="0">
              <a:solidFill>
                <a:srgbClr val="C00000"/>
              </a:solidFill>
              <a:latin typeface="微軟正黑體" panose="020B0604030504040204" pitchFamily="34" charset="-120"/>
              <a:ea typeface="微軟正黑體" panose="020B0604030504040204" pitchFamily="34" charset="-120"/>
            </a:endParaRPr>
          </a:p>
        </p:txBody>
      </p:sp>
      <p:sp>
        <p:nvSpPr>
          <p:cNvPr id="18" name="Google Shape;120;p3"/>
          <p:cNvSpPr txBox="1"/>
          <p:nvPr/>
        </p:nvSpPr>
        <p:spPr>
          <a:xfrm>
            <a:off x="6561138" y="5084775"/>
            <a:ext cx="3400420" cy="365125"/>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zh-TW" sz="3200" b="1" dirty="0">
                <a:solidFill>
                  <a:srgbClr val="000099"/>
                </a:solidFill>
                <a:latin typeface="微軟正黑體" panose="020B0604030504040204" pitchFamily="34" charset="-120"/>
                <a:ea typeface="微軟正黑體" panose="020B0604030504040204" pitchFamily="34" charset="-120"/>
                <a:cs typeface="DFKai-SB"/>
                <a:sym typeface="DFKai-SB"/>
              </a:rPr>
              <a:t>→實施階段</a:t>
            </a:r>
            <a:endParaRPr sz="3200" dirty="0">
              <a:solidFill>
                <a:srgbClr val="000099"/>
              </a:solidFill>
              <a:latin typeface="微軟正黑體" panose="020B0604030504040204" pitchFamily="34" charset="-120"/>
              <a:ea typeface="微軟正黑體" panose="020B0604030504040204" pitchFamily="34" charset="-120"/>
              <a:cs typeface="Calibri"/>
              <a:sym typeface="Calibri"/>
            </a:endParaRPr>
          </a:p>
        </p:txBody>
      </p:sp>
      <p:sp>
        <p:nvSpPr>
          <p:cNvPr id="19" name="Google Shape;121;p3"/>
          <p:cNvSpPr txBox="1"/>
          <p:nvPr/>
        </p:nvSpPr>
        <p:spPr>
          <a:xfrm>
            <a:off x="6524628" y="5715017"/>
            <a:ext cx="2471726" cy="365125"/>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zh-TW" sz="3200" b="1" dirty="0">
                <a:solidFill>
                  <a:srgbClr val="632423"/>
                </a:solidFill>
                <a:latin typeface="微軟正黑體" panose="020B0604030504040204" pitchFamily="34" charset="-120"/>
                <a:ea typeface="微軟正黑體" panose="020B0604030504040204" pitchFamily="34" charset="-120"/>
                <a:cs typeface="DFKai-SB"/>
                <a:sym typeface="DFKai-SB"/>
              </a:rPr>
              <a:t>→報告階段</a:t>
            </a:r>
            <a:endParaRPr sz="3200" dirty="0">
              <a:solidFill>
                <a:srgbClr val="632423"/>
              </a:solidFill>
              <a:latin typeface="微軟正黑體" panose="020B0604030504040204" pitchFamily="34" charset="-120"/>
              <a:ea typeface="微軟正黑體" panose="020B0604030504040204" pitchFamily="34" charset="-120"/>
              <a:cs typeface="Calibri"/>
              <a:sym typeface="Calibri"/>
            </a:endParaRPr>
          </a:p>
        </p:txBody>
      </p:sp>
      <p:sp>
        <p:nvSpPr>
          <p:cNvPr id="20" name="Google Shape;122;p3"/>
          <p:cNvSpPr/>
          <p:nvPr/>
        </p:nvSpPr>
        <p:spPr>
          <a:xfrm>
            <a:off x="7810512" y="1539433"/>
            <a:ext cx="291766" cy="3389765"/>
          </a:xfrm>
          <a:prstGeom prst="rightBrace">
            <a:avLst>
              <a:gd name="adj1" fmla="val 8333"/>
              <a:gd name="adj2" fmla="val 50000"/>
            </a:avLst>
          </a:prstGeom>
          <a:noFill/>
          <a:ln w="9525" cap="flat" cmpd="sng">
            <a:solidFill>
              <a:srgbClr val="C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32423"/>
              </a:solidFill>
              <a:latin typeface="Calibri"/>
              <a:ea typeface="Calibri"/>
              <a:cs typeface="Calibri"/>
              <a:sym typeface="Calibri"/>
            </a:endParaRPr>
          </a:p>
        </p:txBody>
      </p:sp>
      <p:sp>
        <p:nvSpPr>
          <p:cNvPr id="13" name="副標題 2">
            <a:extLst>
              <a:ext uri="{FF2B5EF4-FFF2-40B4-BE49-F238E27FC236}">
                <a16:creationId xmlns:a16="http://schemas.microsoft.com/office/drawing/2014/main" id="{2BEC9F04-9966-4341-AA62-FADBC7FF79AB}"/>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2732607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1600372" y="2350165"/>
            <a:ext cx="8862346" cy="1139795"/>
          </a:xfrm>
        </p:spPr>
        <p:style>
          <a:lnRef idx="0">
            <a:schemeClr val="accent3"/>
          </a:lnRef>
          <a:fillRef idx="3">
            <a:schemeClr val="accent3"/>
          </a:fillRef>
          <a:effectRef idx="3">
            <a:schemeClr val="accent3"/>
          </a:effectRef>
          <a:fontRef idx="minor">
            <a:schemeClr val="lt1"/>
          </a:fontRef>
        </p:style>
        <p:txBody>
          <a:bodyPr anchor="ctr">
            <a:normAutofit/>
          </a:bodyPr>
          <a:lstStyle/>
          <a:p>
            <a:pPr algn="ctr"/>
            <a:r>
              <a:rPr lang="zh-TW" altLang="en-US" sz="4800" b="0" dirty="0">
                <a:ea typeface="超研澤中特圓" pitchFamily="49" charset="-120"/>
              </a:rPr>
              <a:t>「報告階段」</a:t>
            </a:r>
          </a:p>
        </p:txBody>
      </p:sp>
      <p:sp>
        <p:nvSpPr>
          <p:cNvPr id="5" name="副標題 4"/>
          <p:cNvSpPr>
            <a:spLocks noGrp="1"/>
          </p:cNvSpPr>
          <p:nvPr>
            <p:ph type="body" idx="1"/>
          </p:nvPr>
        </p:nvSpPr>
        <p:spPr>
          <a:xfrm>
            <a:off x="1617839" y="3596640"/>
            <a:ext cx="8828464" cy="2242855"/>
          </a:xfrm>
        </p:spPr>
        <p:txBody>
          <a:bodyPr anchor="ctr">
            <a:normAutofit/>
          </a:bodyPr>
          <a:lstStyle/>
          <a:p>
            <a:pPr marL="622300" indent="-266700" algn="l">
              <a:spcBef>
                <a:spcPts val="1200"/>
              </a:spcBef>
              <a:buFont typeface="Arial" pitchFamily="34" charset="0"/>
              <a:buChar char="•"/>
            </a:pPr>
            <a:r>
              <a:rPr lang="zh-TW" altLang="en-US" sz="2600" dirty="0">
                <a:ea typeface="超研澤粗圓" pitchFamily="49" charset="-120"/>
              </a:rPr>
              <a:t>成效評估報告書基本上屬</a:t>
            </a:r>
            <a:r>
              <a:rPr lang="en-US" sz="2600" dirty="0">
                <a:ea typeface="超研澤粗圓" pitchFamily="49" charset="-120"/>
              </a:rPr>
              <a:t>”</a:t>
            </a:r>
            <a:r>
              <a:rPr lang="zh-TW" altLang="en-US" sz="2600" dirty="0">
                <a:ea typeface="超研澤粗圓" pitchFamily="49" charset="-120"/>
              </a:rPr>
              <a:t>技術報告</a:t>
            </a:r>
            <a:r>
              <a:rPr lang="en-US" sz="2600" dirty="0">
                <a:ea typeface="超研澤粗圓" pitchFamily="49" charset="-120"/>
              </a:rPr>
              <a:t>”</a:t>
            </a:r>
          </a:p>
          <a:p>
            <a:pPr marL="622300" indent="-266700" algn="l">
              <a:spcBef>
                <a:spcPts val="1200"/>
              </a:spcBef>
              <a:buFont typeface="Arial" pitchFamily="34" charset="0"/>
              <a:buChar char="•"/>
            </a:pPr>
            <a:r>
              <a:rPr lang="zh-TW" altLang="en-US" sz="2600" dirty="0">
                <a:ea typeface="超研澤粗圓" pitchFamily="49" charset="-120"/>
              </a:rPr>
              <a:t>建議可參考，如研究法之報告格式：緒論、研究目的、研究設計與實施、研究結果與討論、研究結論與建議</a:t>
            </a:r>
            <a:endParaRPr lang="en-US" altLang="zh-TW" sz="2600" dirty="0">
              <a:ea typeface="超研澤粗圓" pitchFamily="49" charset="-120"/>
            </a:endParaRPr>
          </a:p>
          <a:p>
            <a:pPr marL="622300" indent="-266700">
              <a:spcBef>
                <a:spcPts val="1200"/>
              </a:spcBef>
              <a:buFont typeface="Arial" pitchFamily="34" charset="0"/>
              <a:buChar char="•"/>
            </a:pPr>
            <a:r>
              <a:rPr lang="zh-TW" altLang="en-US" sz="2800" dirty="0">
                <a:latin typeface="標楷體" pitchFamily="65" charset="-120"/>
                <a:ea typeface="標楷體" pitchFamily="65" charset="-120"/>
                <a:hlinkClick r:id="rId2" action="ppaction://hlinkfile"/>
              </a:rPr>
              <a:t>報告撰寫參考格式</a:t>
            </a:r>
            <a:r>
              <a:rPr lang="zh-TW" altLang="en-US" sz="2800" dirty="0">
                <a:ea typeface="超研澤粗圓" pitchFamily="49" charset="-120"/>
              </a:rPr>
              <a:t>，</a:t>
            </a:r>
            <a:r>
              <a:rPr lang="zh-TW" altLang="en-US" sz="2800" dirty="0">
                <a:latin typeface="標楷體" pitchFamily="65" charset="-120"/>
                <a:ea typeface="標楷體" pitchFamily="65" charset="-120"/>
                <a:hlinkClick r:id="rId3" action="ppaction://hlinkfile"/>
              </a:rPr>
              <a:t>摘要表</a:t>
            </a:r>
            <a:endParaRPr lang="zh-TW" altLang="en-US" dirty="0">
              <a:solidFill>
                <a:schemeClr val="bg1">
                  <a:lumMod val="75000"/>
                </a:schemeClr>
              </a:solidFill>
              <a:ea typeface="超研澤粗圓" pitchFamily="49" charset="-120"/>
            </a:endParaRPr>
          </a:p>
        </p:txBody>
      </p:sp>
      <p:sp>
        <p:nvSpPr>
          <p:cNvPr id="6" name="Rectangle 2"/>
          <p:cNvSpPr txBox="1">
            <a:spLocks noChangeArrowheads="1"/>
          </p:cNvSpPr>
          <p:nvPr/>
        </p:nvSpPr>
        <p:spPr>
          <a:xfrm>
            <a:off x="773538" y="1103916"/>
            <a:ext cx="10363200" cy="100013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TW" sz="4400" b="0" i="0" u="none" strike="noStrike" kern="1200" cap="none" spc="0" normalizeH="0" baseline="0" noProof="0" dirty="0">
                <a:ln>
                  <a:noFill/>
                </a:ln>
                <a:solidFill>
                  <a:schemeClr val="tx2">
                    <a:satMod val="130000"/>
                  </a:schemeClr>
                </a:solidFill>
                <a:effectLst/>
                <a:uLnTx/>
                <a:uFillTx/>
                <a:latin typeface="標楷體" pitchFamily="65" charset="-120"/>
                <a:ea typeface="標楷體" pitchFamily="65" charset="-120"/>
                <a:cs typeface="+mj-cs"/>
              </a:rPr>
              <a:t> </a:t>
            </a:r>
            <a:r>
              <a:rPr kumimoji="0" lang="zh-TW" altLang="en-US" sz="3200" b="0" i="0" u="sng" strike="noStrike" kern="1200" cap="none" spc="0" normalizeH="0" baseline="0" noProof="0" dirty="0">
                <a:ln>
                  <a:noFill/>
                </a:ln>
                <a:solidFill>
                  <a:schemeClr val="tx2">
                    <a:satMod val="130000"/>
                  </a:schemeClr>
                </a:solidFill>
                <a:effectLst/>
                <a:uLnTx/>
                <a:uFillTx/>
                <a:latin typeface="微軟正黑體" panose="020B0604030504040204" pitchFamily="34" charset="-120"/>
                <a:ea typeface="微軟正黑體" panose="020B0604030504040204" pitchFamily="34" charset="-120"/>
                <a:cs typeface="+mj-cs"/>
              </a:rPr>
              <a:t>教師專業成長方案成效評估設計與實施</a:t>
            </a:r>
          </a:p>
        </p:txBody>
      </p:sp>
      <p:sp>
        <p:nvSpPr>
          <p:cNvPr id="8" name="副標題 2">
            <a:extLst>
              <a:ext uri="{FF2B5EF4-FFF2-40B4-BE49-F238E27FC236}">
                <a16:creationId xmlns:a16="http://schemas.microsoft.com/office/drawing/2014/main" id="{24EAE068-353A-4D89-B8EB-5418C9C25C05}"/>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38637029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320040" y="190500"/>
            <a:ext cx="11506200" cy="6667500"/>
          </a:xfrm>
        </p:spPr>
        <p:txBody>
          <a:bodyPr>
            <a:normAutofit lnSpcReduction="10000"/>
          </a:bodyPr>
          <a:lstStyle/>
          <a:p>
            <a:pPr marL="441325" indent="-441325">
              <a:lnSpc>
                <a:spcPct val="120000"/>
              </a:lnSpc>
              <a:spcBef>
                <a:spcPts val="1200"/>
              </a:spcBef>
              <a:buFont typeface="Wingdings" pitchFamily="2" charset="2"/>
              <a:buChar char="l"/>
            </a:pPr>
            <a:r>
              <a:rPr lang="zh-TW" altLang="en-US" sz="3500" b="1" dirty="0">
                <a:latin typeface="微軟正黑體" pitchFamily="34" charset="-120"/>
                <a:ea typeface="微軟正黑體" pitchFamily="34" charset="-120"/>
              </a:rPr>
              <a:t>成效評估報告，主要在</a:t>
            </a:r>
          </a:p>
          <a:p>
            <a:pPr marL="625475" lvl="0" indent="-625475">
              <a:spcBef>
                <a:spcPts val="1200"/>
              </a:spcBef>
              <a:buNone/>
            </a:pPr>
            <a:r>
              <a:rPr lang="en-US" altLang="zh-TW" sz="3000" dirty="0">
                <a:latin typeface="微軟正黑體" panose="020B0604030504040204" pitchFamily="34" charset="-120"/>
                <a:ea typeface="微軟正黑體" panose="020B0604030504040204" pitchFamily="34" charset="-120"/>
              </a:rPr>
              <a:t>(1)</a:t>
            </a:r>
            <a:r>
              <a:rPr lang="zh-TW" altLang="en-US" sz="3000" dirty="0">
                <a:latin typeface="微軟正黑體" panose="020B0604030504040204" pitchFamily="34" charset="-120"/>
                <a:ea typeface="微軟正黑體" panose="020B0604030504040204" pitchFamily="34" charset="-120"/>
              </a:rPr>
              <a:t>發現有哪些已存在的問題，要解決其中何項重要問題？</a:t>
            </a:r>
            <a:endParaRPr lang="en-US" altLang="zh-TW" sz="3000" dirty="0">
              <a:latin typeface="微軟正黑體" panose="020B0604030504040204" pitchFamily="34" charset="-120"/>
              <a:ea typeface="微軟正黑體" panose="020B0604030504040204" pitchFamily="34" charset="-120"/>
            </a:endParaRPr>
          </a:p>
          <a:p>
            <a:pPr marL="625475" lvl="0" indent="-92075">
              <a:spcBef>
                <a:spcPts val="600"/>
              </a:spcBef>
              <a:buNone/>
            </a:pPr>
            <a:r>
              <a:rPr lang="en-US" sz="3000" dirty="0">
                <a:latin typeface="微軟正黑體" panose="020B0604030504040204" pitchFamily="34" charset="-120"/>
                <a:ea typeface="微軟正黑體" panose="020B0604030504040204" pitchFamily="34" charset="-120"/>
                <a:sym typeface="Wingdings"/>
              </a:rPr>
              <a:t></a:t>
            </a:r>
            <a:r>
              <a:rPr lang="zh-TW" altLang="en-US" sz="3000" dirty="0">
                <a:latin typeface="微軟正黑體" panose="020B0604030504040204" pitchFamily="34" charset="-120"/>
                <a:ea typeface="微軟正黑體" panose="020B0604030504040204" pitchFamily="34" charset="-120"/>
              </a:rPr>
              <a:t>即</a:t>
            </a:r>
            <a:r>
              <a:rPr lang="en-US" sz="3000" dirty="0">
                <a:latin typeface="微軟正黑體" panose="020B0604030504040204" pitchFamily="34" charset="-120"/>
                <a:ea typeface="微軟正黑體" panose="020B0604030504040204" pitchFamily="34" charset="-120"/>
              </a:rPr>
              <a:t>「</a:t>
            </a:r>
            <a:r>
              <a:rPr lang="zh-TW" altLang="en-US" sz="3000" dirty="0">
                <a:latin typeface="微軟正黑體" panose="020B0604030504040204" pitchFamily="34" charset="-120"/>
                <a:ea typeface="微軟正黑體" panose="020B0604030504040204" pitchFamily="34" charset="-120"/>
              </a:rPr>
              <a:t>研究目的</a:t>
            </a:r>
            <a:r>
              <a:rPr lang="en-US" sz="3000" dirty="0">
                <a:latin typeface="微軟正黑體" panose="020B0604030504040204" pitchFamily="34" charset="-120"/>
                <a:ea typeface="微軟正黑體" panose="020B0604030504040204" pitchFamily="34" charset="-120"/>
              </a:rPr>
              <a:t>」</a:t>
            </a:r>
            <a:endParaRPr lang="zh-TW" altLang="en-US" sz="3000" dirty="0">
              <a:latin typeface="微軟正黑體" panose="020B0604030504040204" pitchFamily="34" charset="-120"/>
              <a:ea typeface="微軟正黑體" panose="020B0604030504040204" pitchFamily="34" charset="-120"/>
            </a:endParaRPr>
          </a:p>
          <a:p>
            <a:pPr marL="625475" lvl="0" indent="-625475">
              <a:spcBef>
                <a:spcPts val="1800"/>
              </a:spcBef>
              <a:buNone/>
            </a:pPr>
            <a:r>
              <a:rPr lang="en-US" altLang="zh-TW" sz="3000" dirty="0">
                <a:latin typeface="微軟正黑體" panose="020B0604030504040204" pitchFamily="34" charset="-120"/>
                <a:ea typeface="微軟正黑體" panose="020B0604030504040204" pitchFamily="34" charset="-120"/>
              </a:rPr>
              <a:t>(2)</a:t>
            </a:r>
            <a:r>
              <a:rPr lang="zh-TW" altLang="en-US" sz="3000" dirty="0">
                <a:latin typeface="微軟正黑體" panose="020B0604030504040204" pitchFamily="34" charset="-120"/>
                <a:ea typeface="微軟正黑體" panose="020B0604030504040204" pitchFamily="34" charset="-120"/>
              </a:rPr>
              <a:t>用什麼策略</a:t>
            </a:r>
            <a:r>
              <a:rPr lang="en-US" sz="3000" dirty="0">
                <a:latin typeface="微軟正黑體" panose="020B0604030504040204" pitchFamily="34" charset="-120"/>
                <a:ea typeface="微軟正黑體" panose="020B0604030504040204" pitchFamily="34" charset="-120"/>
              </a:rPr>
              <a:t>(</a:t>
            </a:r>
            <a:r>
              <a:rPr lang="zh-TW" altLang="en-US" sz="3000" dirty="0">
                <a:latin typeface="微軟正黑體" panose="020B0604030504040204" pitchFamily="34" charset="-120"/>
                <a:ea typeface="微軟正黑體" panose="020B0604030504040204" pitchFamily="34" charset="-120"/>
              </a:rPr>
              <a:t>或活動</a:t>
            </a:r>
            <a:r>
              <a:rPr lang="en-US" sz="3000" dirty="0">
                <a:latin typeface="微軟正黑體" panose="020B0604030504040204" pitchFamily="34" charset="-120"/>
                <a:ea typeface="微軟正黑體" panose="020B0604030504040204" pitchFamily="34" charset="-120"/>
              </a:rPr>
              <a:t>)</a:t>
            </a:r>
            <a:r>
              <a:rPr lang="zh-TW" altLang="en-US" sz="3000" dirty="0">
                <a:latin typeface="微軟正黑體" panose="020B0604030504040204" pitchFamily="34" charset="-120"/>
                <a:ea typeface="微軟正黑體" panose="020B0604030504040204" pitchFamily="34" charset="-120"/>
              </a:rPr>
              <a:t>來解決問題？</a:t>
            </a:r>
            <a:endParaRPr lang="en-US" altLang="zh-TW" sz="3000" dirty="0">
              <a:latin typeface="微軟正黑體" panose="020B0604030504040204" pitchFamily="34" charset="-120"/>
              <a:ea typeface="微軟正黑體" panose="020B0604030504040204" pitchFamily="34" charset="-120"/>
            </a:endParaRPr>
          </a:p>
          <a:p>
            <a:pPr marL="625475" lvl="0" indent="-92075">
              <a:spcBef>
                <a:spcPts val="600"/>
              </a:spcBef>
              <a:buNone/>
            </a:pPr>
            <a:r>
              <a:rPr lang="en-US" sz="3000" dirty="0">
                <a:latin typeface="微軟正黑體" panose="020B0604030504040204" pitchFamily="34" charset="-120"/>
                <a:ea typeface="微軟正黑體" panose="020B0604030504040204" pitchFamily="34" charset="-120"/>
                <a:sym typeface="Wingdings"/>
              </a:rPr>
              <a:t></a:t>
            </a:r>
            <a:r>
              <a:rPr lang="zh-TW" altLang="en-US" sz="3000" dirty="0">
                <a:latin typeface="微軟正黑體" panose="020B0604030504040204" pitchFamily="34" charset="-120"/>
                <a:ea typeface="微軟正黑體" panose="020B0604030504040204" pitchFamily="34" charset="-120"/>
              </a:rPr>
              <a:t>即研究法中的</a:t>
            </a:r>
            <a:r>
              <a:rPr lang="en-US" sz="3000" dirty="0">
                <a:latin typeface="微軟正黑體" panose="020B0604030504040204" pitchFamily="34" charset="-120"/>
                <a:ea typeface="微軟正黑體" panose="020B0604030504040204" pitchFamily="34" charset="-120"/>
              </a:rPr>
              <a:t>「</a:t>
            </a:r>
            <a:r>
              <a:rPr lang="zh-TW" altLang="en-US" sz="3000" dirty="0">
                <a:latin typeface="微軟正黑體" panose="020B0604030504040204" pitchFamily="34" charset="-120"/>
                <a:ea typeface="微軟正黑體" panose="020B0604030504040204" pitchFamily="34" charset="-120"/>
              </a:rPr>
              <a:t>研究設計</a:t>
            </a:r>
            <a:r>
              <a:rPr lang="en-US" sz="3000" dirty="0">
                <a:latin typeface="微軟正黑體" panose="020B0604030504040204" pitchFamily="34" charset="-120"/>
                <a:ea typeface="微軟正黑體" panose="020B0604030504040204" pitchFamily="34" charset="-120"/>
              </a:rPr>
              <a:t>」</a:t>
            </a:r>
            <a:endParaRPr lang="zh-TW" altLang="en-US" sz="3000" dirty="0">
              <a:latin typeface="微軟正黑體" panose="020B0604030504040204" pitchFamily="34" charset="-120"/>
              <a:ea typeface="微軟正黑體" panose="020B0604030504040204" pitchFamily="34" charset="-120"/>
            </a:endParaRPr>
          </a:p>
          <a:p>
            <a:pPr marL="625475" lvl="0" indent="-625475">
              <a:spcBef>
                <a:spcPts val="1800"/>
              </a:spcBef>
              <a:buNone/>
            </a:pPr>
            <a:r>
              <a:rPr lang="en-US" altLang="zh-TW" sz="3000" dirty="0">
                <a:latin typeface="微軟正黑體" panose="020B0604030504040204" pitchFamily="34" charset="-120"/>
                <a:ea typeface="微軟正黑體" panose="020B0604030504040204" pitchFamily="34" charset="-120"/>
              </a:rPr>
              <a:t>(3)</a:t>
            </a:r>
            <a:r>
              <a:rPr lang="zh-TW" altLang="en-US" sz="3000" dirty="0">
                <a:latin typeface="微軟正黑體" panose="020B0604030504040204" pitchFamily="34" charset="-120"/>
                <a:ea typeface="微軟正黑體" panose="020B0604030504040204" pitchFamily="34" charset="-120"/>
              </a:rPr>
              <a:t>用什麼方法收集與分析資料？                            </a:t>
            </a:r>
            <a:endParaRPr lang="en-US" altLang="zh-TW" sz="3000" dirty="0">
              <a:latin typeface="微軟正黑體" panose="020B0604030504040204" pitchFamily="34" charset="-120"/>
              <a:ea typeface="微軟正黑體" panose="020B0604030504040204" pitchFamily="34" charset="-120"/>
            </a:endParaRPr>
          </a:p>
          <a:p>
            <a:pPr marL="625475" lvl="0" indent="-92075">
              <a:spcBef>
                <a:spcPts val="1200"/>
              </a:spcBef>
              <a:buNone/>
            </a:pPr>
            <a:r>
              <a:rPr lang="en-US" sz="3000" dirty="0">
                <a:latin typeface="微軟正黑體" panose="020B0604030504040204" pitchFamily="34" charset="-120"/>
                <a:ea typeface="微軟正黑體" panose="020B0604030504040204" pitchFamily="34" charset="-120"/>
                <a:sym typeface="Wingdings"/>
              </a:rPr>
              <a:t></a:t>
            </a:r>
            <a:r>
              <a:rPr lang="zh-TW" altLang="en-US" sz="3000" dirty="0">
                <a:latin typeface="微軟正黑體" panose="020B0604030504040204" pitchFamily="34" charset="-120"/>
                <a:ea typeface="微軟正黑體" panose="020B0604030504040204" pitchFamily="34" charset="-120"/>
              </a:rPr>
              <a:t>即「研究方法」</a:t>
            </a:r>
            <a:endParaRPr lang="zh-TW" altLang="en-US" sz="3000" dirty="0">
              <a:solidFill>
                <a:srgbClr val="C00000"/>
              </a:solidFill>
              <a:latin typeface="微軟正黑體" panose="020B0604030504040204" pitchFamily="34" charset="-120"/>
              <a:ea typeface="微軟正黑體" panose="020B0604030504040204" pitchFamily="34" charset="-120"/>
            </a:endParaRPr>
          </a:p>
          <a:p>
            <a:pPr marL="625475" lvl="0" indent="-625475">
              <a:spcBef>
                <a:spcPts val="1800"/>
              </a:spcBef>
              <a:buNone/>
            </a:pPr>
            <a:r>
              <a:rPr lang="en-US" altLang="zh-TW" sz="3000" dirty="0">
                <a:latin typeface="微軟正黑體" panose="020B0604030504040204" pitchFamily="34" charset="-120"/>
                <a:ea typeface="微軟正黑體" panose="020B0604030504040204" pitchFamily="34" charset="-120"/>
              </a:rPr>
              <a:t>(4)</a:t>
            </a:r>
            <a:r>
              <a:rPr lang="zh-TW" altLang="en-US" sz="3000" dirty="0">
                <a:latin typeface="微軟正黑體" panose="020B0604030504040204" pitchFamily="34" charset="-120"/>
                <a:ea typeface="微軟正黑體" panose="020B0604030504040204" pitchFamily="34" charset="-120"/>
              </a:rPr>
              <a:t>資料之分析如何證明</a:t>
            </a:r>
            <a:r>
              <a:rPr lang="en-US" sz="3000" dirty="0">
                <a:latin typeface="微軟正黑體" panose="020B0604030504040204" pitchFamily="34" charset="-120"/>
                <a:ea typeface="微軟正黑體" panose="020B0604030504040204" pitchFamily="34" charset="-120"/>
              </a:rPr>
              <a:t>(</a:t>
            </a:r>
            <a:r>
              <a:rPr lang="en-US" altLang="zh-TW" sz="3000" dirty="0">
                <a:latin typeface="微軟正黑體" panose="020B0604030504040204" pitchFamily="34" charset="-120"/>
                <a:ea typeface="微軟正黑體" panose="020B0604030504040204" pitchFamily="34" charset="-120"/>
              </a:rPr>
              <a:t>1</a:t>
            </a:r>
            <a:r>
              <a:rPr lang="en-US" sz="3000" dirty="0">
                <a:latin typeface="微軟正黑體" panose="020B0604030504040204" pitchFamily="34" charset="-120"/>
                <a:ea typeface="微軟正黑體" panose="020B0604030504040204" pitchFamily="34" charset="-120"/>
              </a:rPr>
              <a:t>)</a:t>
            </a:r>
            <a:r>
              <a:rPr lang="zh-TW" altLang="en-US" sz="3000" dirty="0">
                <a:latin typeface="微軟正黑體" panose="020B0604030504040204" pitchFamily="34" charset="-120"/>
                <a:ea typeface="微軟正黑體" panose="020B0604030504040204" pitchFamily="34" charset="-120"/>
              </a:rPr>
              <a:t>中之重要問題已全被解決、或部份被解決、或因某些因素全部沒有解決</a:t>
            </a:r>
            <a:r>
              <a:rPr lang="en-US" sz="3000" dirty="0">
                <a:latin typeface="微軟正黑體" panose="020B0604030504040204" pitchFamily="34" charset="-120"/>
                <a:ea typeface="微軟正黑體" panose="020B0604030504040204" pitchFamily="34" charset="-120"/>
              </a:rPr>
              <a:t>(</a:t>
            </a:r>
            <a:r>
              <a:rPr lang="zh-TW" altLang="en-US" sz="3000" dirty="0">
                <a:latin typeface="微軟正黑體" panose="020B0604030504040204" pitchFamily="34" charset="-120"/>
                <a:ea typeface="微軟正黑體" panose="020B0604030504040204" pitchFamily="34" charset="-120"/>
              </a:rPr>
              <a:t>成效分析呈現</a:t>
            </a:r>
            <a:r>
              <a:rPr lang="en-US" sz="3000" dirty="0">
                <a:latin typeface="微軟正黑體" panose="020B0604030504040204" pitchFamily="34" charset="-120"/>
                <a:ea typeface="微軟正黑體" panose="020B0604030504040204" pitchFamily="34" charset="-120"/>
              </a:rPr>
              <a:t>)</a:t>
            </a:r>
            <a:r>
              <a:rPr lang="zh-TW" altLang="en-US" sz="3000" dirty="0">
                <a:latin typeface="微軟正黑體" panose="020B0604030504040204" pitchFamily="34" charset="-120"/>
                <a:ea typeface="微軟正黑體" panose="020B0604030504040204" pitchFamily="34" charset="-120"/>
              </a:rPr>
              <a:t>。</a:t>
            </a:r>
            <a:r>
              <a:rPr lang="en-US" sz="3000" dirty="0">
                <a:latin typeface="微軟正黑體" panose="020B0604030504040204" pitchFamily="34" charset="-120"/>
                <a:ea typeface="微軟正黑體" panose="020B0604030504040204" pitchFamily="34" charset="-120"/>
                <a:sym typeface="Wingdings"/>
              </a:rPr>
              <a:t> </a:t>
            </a:r>
          </a:p>
          <a:p>
            <a:pPr marL="625475" lvl="0" indent="-92075">
              <a:spcBef>
                <a:spcPts val="600"/>
              </a:spcBef>
              <a:buNone/>
            </a:pPr>
            <a:r>
              <a:rPr lang="en-US" sz="3000" dirty="0">
                <a:latin typeface="微軟正黑體" panose="020B0604030504040204" pitchFamily="34" charset="-120"/>
                <a:ea typeface="微軟正黑體" panose="020B0604030504040204" pitchFamily="34" charset="-120"/>
                <a:sym typeface="Wingdings"/>
              </a:rPr>
              <a:t></a:t>
            </a:r>
            <a:r>
              <a:rPr lang="zh-TW" altLang="en-US" sz="3000" dirty="0">
                <a:latin typeface="微軟正黑體" panose="020B0604030504040204" pitchFamily="34" charset="-120"/>
                <a:ea typeface="微軟正黑體" panose="020B0604030504040204" pitchFamily="34" charset="-120"/>
              </a:rPr>
              <a:t>即「結果與討論」</a:t>
            </a:r>
            <a:endParaRPr lang="en-US" altLang="zh-TW" sz="3000" dirty="0">
              <a:latin typeface="微軟正黑體" panose="020B0604030504040204" pitchFamily="34" charset="-120"/>
              <a:ea typeface="微軟正黑體" panose="020B0604030504040204" pitchFamily="34" charset="-120"/>
            </a:endParaRPr>
          </a:p>
          <a:p>
            <a:pPr marL="625475" lvl="0" indent="-625475">
              <a:spcBef>
                <a:spcPts val="1800"/>
              </a:spcBef>
              <a:buNone/>
            </a:pPr>
            <a:r>
              <a:rPr lang="en-US" sz="3000" dirty="0">
                <a:latin typeface="微軟正黑體" panose="020B0604030504040204" pitchFamily="34" charset="-120"/>
                <a:ea typeface="微軟正黑體" panose="020B0604030504040204" pitchFamily="34" charset="-120"/>
              </a:rPr>
              <a:t>(5)</a:t>
            </a:r>
            <a:r>
              <a:rPr lang="zh-TW" altLang="en-US" sz="3000" dirty="0">
                <a:latin typeface="微軟正黑體" panose="020B0604030504040204" pitchFamily="34" charset="-120"/>
                <a:ea typeface="微軟正黑體" panose="020B0604030504040204" pitchFamily="34" charset="-120"/>
              </a:rPr>
              <a:t>是否衍生出那些新的問題，而這些問題可能需要何種資源、支援、或配合措施嘗試解決</a:t>
            </a:r>
            <a:r>
              <a:rPr lang="en-US" sz="3000" dirty="0">
                <a:latin typeface="微軟正黑體" panose="020B0604030504040204" pitchFamily="34" charset="-120"/>
                <a:ea typeface="微軟正黑體" panose="020B0604030504040204" pitchFamily="34" charset="-120"/>
                <a:sym typeface="Wingdings"/>
              </a:rPr>
              <a:t></a:t>
            </a:r>
            <a:r>
              <a:rPr lang="zh-TW" altLang="en-US" sz="3000" dirty="0">
                <a:latin typeface="微軟正黑體" panose="020B0604030504040204" pitchFamily="34" charset="-120"/>
                <a:ea typeface="微軟正黑體" panose="020B0604030504040204" pitchFamily="34" charset="-120"/>
              </a:rPr>
              <a:t>即「結論與建議」</a:t>
            </a:r>
          </a:p>
        </p:txBody>
      </p:sp>
      <p:sp>
        <p:nvSpPr>
          <p:cNvPr id="4" name="右大括弧 3"/>
          <p:cNvSpPr/>
          <p:nvPr/>
        </p:nvSpPr>
        <p:spPr>
          <a:xfrm>
            <a:off x="6675120" y="1706880"/>
            <a:ext cx="304800" cy="1356360"/>
          </a:xfrm>
          <a:prstGeom prst="rightBrace">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dirty="0"/>
          </a:p>
        </p:txBody>
      </p:sp>
      <p:sp>
        <p:nvSpPr>
          <p:cNvPr id="5" name="矩形 4"/>
          <p:cNvSpPr/>
          <p:nvPr/>
        </p:nvSpPr>
        <p:spPr>
          <a:xfrm>
            <a:off x="7010400" y="1666240"/>
            <a:ext cx="4838700" cy="1354217"/>
          </a:xfrm>
          <a:prstGeom prst="rect">
            <a:avLst/>
          </a:prstGeom>
          <a:solidFill>
            <a:schemeClr val="accent2">
              <a:lumMod val="20000"/>
              <a:lumOff val="80000"/>
            </a:schemeClr>
          </a:solidFill>
        </p:spPr>
        <p:txBody>
          <a:bodyPr wrap="square">
            <a:spAutoFit/>
          </a:bodyPr>
          <a:lstStyle/>
          <a:p>
            <a:pPr marL="355600" indent="-355600"/>
            <a:r>
              <a:rPr lang="en-US" altLang="zh-TW" sz="2800" dirty="0">
                <a:solidFill>
                  <a:srgbClr val="7030A0"/>
                </a:solidFill>
                <a:latin typeface="標楷體" pitchFamily="65" charset="-120"/>
                <a:ea typeface="標楷體" pitchFamily="65" charset="-120"/>
              </a:rPr>
              <a:t>【</a:t>
            </a:r>
            <a:r>
              <a:rPr lang="zh-TW" altLang="en-US" sz="2600" b="1" dirty="0">
                <a:solidFill>
                  <a:srgbClr val="7030A0"/>
                </a:solidFill>
                <a:latin typeface="標楷體" pitchFamily="65" charset="-120"/>
                <a:ea typeface="標楷體" pitchFamily="65" charset="-120"/>
              </a:rPr>
              <a:t>專業成長活動計畫概要</a:t>
            </a:r>
            <a:r>
              <a:rPr lang="zh-TW" altLang="en-US" sz="2600" dirty="0">
                <a:solidFill>
                  <a:srgbClr val="7030A0"/>
                </a:solidFill>
                <a:latin typeface="標楷體" pitchFamily="65" charset="-120"/>
                <a:ea typeface="標楷體" pitchFamily="65" charset="-120"/>
              </a:rPr>
              <a:t>，包含現況分析與需求評估、計畫目的、預期成效、課程規劃等</a:t>
            </a:r>
            <a:r>
              <a:rPr lang="en-US" altLang="zh-TW" sz="2800" dirty="0">
                <a:solidFill>
                  <a:srgbClr val="7030A0"/>
                </a:solidFill>
                <a:latin typeface="標楷體" pitchFamily="65" charset="-120"/>
                <a:ea typeface="標楷體" pitchFamily="65" charset="-120"/>
              </a:rPr>
              <a:t>】</a:t>
            </a:r>
            <a:endParaRPr lang="zh-TW" altLang="en-US" sz="2800" dirty="0">
              <a:solidFill>
                <a:srgbClr val="7030A0"/>
              </a:solidFill>
              <a:latin typeface="標楷體" pitchFamily="65" charset="-120"/>
              <a:ea typeface="標楷體" pitchFamily="65" charset="-120"/>
            </a:endParaRPr>
          </a:p>
        </p:txBody>
      </p:sp>
      <p:sp>
        <p:nvSpPr>
          <p:cNvPr id="6" name="矩形 5"/>
          <p:cNvSpPr/>
          <p:nvPr/>
        </p:nvSpPr>
        <p:spPr>
          <a:xfrm>
            <a:off x="6690360" y="3205808"/>
            <a:ext cx="5181600" cy="892552"/>
          </a:xfrm>
          <a:prstGeom prst="rect">
            <a:avLst/>
          </a:prstGeom>
          <a:solidFill>
            <a:schemeClr val="accent3">
              <a:lumMod val="20000"/>
              <a:lumOff val="80000"/>
            </a:schemeClr>
          </a:solidFill>
        </p:spPr>
        <p:txBody>
          <a:bodyPr wrap="square">
            <a:spAutoFit/>
          </a:bodyPr>
          <a:lstStyle/>
          <a:p>
            <a:pPr marL="266700" indent="-266700"/>
            <a:r>
              <a:rPr lang="en-US" altLang="zh-TW" sz="2600" dirty="0">
                <a:solidFill>
                  <a:srgbClr val="7030A0"/>
                </a:solidFill>
                <a:latin typeface="標楷體" pitchFamily="65" charset="-120"/>
                <a:ea typeface="標楷體" pitchFamily="65" charset="-120"/>
              </a:rPr>
              <a:t>【</a:t>
            </a:r>
            <a:r>
              <a:rPr lang="zh-TW" altLang="en-US" sz="2600" b="1" dirty="0">
                <a:solidFill>
                  <a:srgbClr val="7030A0"/>
                </a:solidFill>
                <a:latin typeface="標楷體" pitchFamily="65" charset="-120"/>
                <a:ea typeface="標楷體" pitchFamily="65" charset="-120"/>
              </a:rPr>
              <a:t>成效評估的規劃與實施</a:t>
            </a:r>
            <a:r>
              <a:rPr lang="zh-TW" altLang="en-US" sz="2600" dirty="0">
                <a:solidFill>
                  <a:srgbClr val="7030A0"/>
                </a:solidFill>
                <a:latin typeface="標楷體" pitchFamily="65" charset="-120"/>
                <a:ea typeface="標楷體" pitchFamily="65" charset="-120"/>
              </a:rPr>
              <a:t>，包含評估方法</a:t>
            </a:r>
            <a:r>
              <a:rPr lang="en-US" altLang="zh-TW" sz="2600" dirty="0">
                <a:solidFill>
                  <a:srgbClr val="7030A0"/>
                </a:solidFill>
                <a:latin typeface="標楷體" pitchFamily="65" charset="-120"/>
                <a:ea typeface="標楷體" pitchFamily="65" charset="-120"/>
              </a:rPr>
              <a:t>/</a:t>
            </a:r>
            <a:r>
              <a:rPr lang="zh-TW" altLang="en-US" sz="2600" dirty="0">
                <a:solidFill>
                  <a:srgbClr val="7030A0"/>
                </a:solidFill>
                <a:latin typeface="標楷體" pitchFamily="65" charset="-120"/>
                <a:ea typeface="標楷體" pitchFamily="65" charset="-120"/>
              </a:rPr>
              <a:t>評估工具</a:t>
            </a:r>
            <a:r>
              <a:rPr lang="en-US" altLang="zh-TW" sz="2600" dirty="0">
                <a:solidFill>
                  <a:srgbClr val="7030A0"/>
                </a:solidFill>
                <a:latin typeface="標楷體" pitchFamily="65" charset="-120"/>
                <a:ea typeface="標楷體" pitchFamily="65" charset="-120"/>
              </a:rPr>
              <a:t>/</a:t>
            </a:r>
            <a:r>
              <a:rPr lang="zh-TW" altLang="en-US" sz="2600" dirty="0">
                <a:solidFill>
                  <a:srgbClr val="7030A0"/>
                </a:solidFill>
                <a:latin typeface="標楷體" pitchFamily="65" charset="-120"/>
                <a:ea typeface="標楷體" pitchFamily="65" charset="-120"/>
              </a:rPr>
              <a:t>評估實施規劃</a:t>
            </a:r>
            <a:r>
              <a:rPr lang="en-US" altLang="zh-TW" sz="2600" dirty="0">
                <a:solidFill>
                  <a:srgbClr val="7030A0"/>
                </a:solidFill>
                <a:latin typeface="標楷體" pitchFamily="65" charset="-120"/>
                <a:ea typeface="標楷體" pitchFamily="65" charset="-120"/>
              </a:rPr>
              <a:t>】</a:t>
            </a:r>
            <a:endParaRPr lang="zh-TW" altLang="en-US" sz="2600" dirty="0">
              <a:solidFill>
                <a:srgbClr val="7030A0"/>
              </a:solidFill>
              <a:latin typeface="標楷體" pitchFamily="65" charset="-120"/>
              <a:ea typeface="標楷體" pitchFamily="65" charset="-120"/>
            </a:endParaRPr>
          </a:p>
        </p:txBody>
      </p:sp>
      <p:cxnSp>
        <p:nvCxnSpPr>
          <p:cNvPr id="8" name="直線接點 7"/>
          <p:cNvCxnSpPr/>
          <p:nvPr/>
        </p:nvCxnSpPr>
        <p:spPr>
          <a:xfrm flipV="1">
            <a:off x="3903407" y="3652192"/>
            <a:ext cx="2773680" cy="3048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9" name="副標題 2">
            <a:extLst>
              <a:ext uri="{FF2B5EF4-FFF2-40B4-BE49-F238E27FC236}">
                <a16:creationId xmlns:a16="http://schemas.microsoft.com/office/drawing/2014/main" id="{893D09A0-A8C4-45B7-8DF4-0BC9527450A3}"/>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2717260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dissolve">
                                      <p:cBhvr>
                                        <p:cTn id="15" dur="500"/>
                                        <p:tgtEl>
                                          <p:spTgt spid="8"/>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ssolv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5"/>
          <p:cNvSpPr txBox="1">
            <a:spLocks noGrp="1"/>
          </p:cNvSpPr>
          <p:nvPr>
            <p:ph type="ctrTitle"/>
          </p:nvPr>
        </p:nvSpPr>
        <p:spPr>
          <a:xfrm>
            <a:off x="2024034" y="1857364"/>
            <a:ext cx="7986714" cy="192882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3600"/>
              <a:buFont typeface="DFKai-SB"/>
              <a:buNone/>
            </a:pPr>
            <a:r>
              <a:rPr lang="zh-TW" sz="3600" b="1" u="sng" dirty="0">
                <a:latin typeface="微軟正黑體" panose="020B0604030504040204" pitchFamily="34" charset="-120"/>
                <a:ea typeface="微軟正黑體" panose="020B0604030504040204" pitchFamily="34" charset="-120"/>
                <a:cs typeface="DFKai-SB"/>
                <a:sym typeface="DFKai-SB"/>
              </a:rPr>
              <a:t>壹、深化成效評估報告之撰寫參考格式</a:t>
            </a:r>
            <a:endParaRPr sz="3600" u="sng" dirty="0">
              <a:latin typeface="微軟正黑體" panose="020B0604030504040204" pitchFamily="34" charset="-120"/>
              <a:ea typeface="微軟正黑體" panose="020B0604030504040204" pitchFamily="34" charset="-120"/>
            </a:endParaRPr>
          </a:p>
        </p:txBody>
      </p:sp>
      <p:sp>
        <p:nvSpPr>
          <p:cNvPr id="151" name="Google Shape;151;p5"/>
          <p:cNvSpPr txBox="1">
            <a:spLocks noGrp="1"/>
          </p:cNvSpPr>
          <p:nvPr>
            <p:ph type="subTitle" idx="1"/>
          </p:nvPr>
        </p:nvSpPr>
        <p:spPr>
          <a:xfrm>
            <a:off x="2738414" y="3500438"/>
            <a:ext cx="6400800" cy="1995486"/>
          </a:xfrm>
          <a:prstGeom prst="rect">
            <a:avLst/>
          </a:prstGeom>
          <a:noFill/>
          <a:ln>
            <a:noFill/>
          </a:ln>
        </p:spPr>
        <p:txBody>
          <a:bodyPr spcFirstLastPara="1" wrap="square" lIns="91425" tIns="45700" rIns="91425" bIns="45700" anchor="t" anchorCtr="0">
            <a:normAutofit/>
          </a:bodyPr>
          <a:lstStyle/>
          <a:p>
            <a:pPr marL="266700" lvl="0" indent="-266700" algn="ctr" rtl="0">
              <a:spcBef>
                <a:spcPts val="0"/>
              </a:spcBef>
              <a:spcAft>
                <a:spcPts val="0"/>
              </a:spcAft>
              <a:buClr>
                <a:srgbClr val="888888"/>
              </a:buClr>
              <a:buSzPts val="3600"/>
              <a:buFont typeface="Arial"/>
              <a:buChar char="•"/>
            </a:pPr>
            <a:r>
              <a:rPr lang="zh-TW" sz="3600" b="1" dirty="0">
                <a:latin typeface="微軟正黑體" panose="020B0604030504040204" pitchFamily="34" charset="-120"/>
                <a:ea typeface="微軟正黑體" panose="020B0604030504040204" pitchFamily="34" charset="-120"/>
                <a:cs typeface="DFKai-SB"/>
                <a:sym typeface="DFKai-SB"/>
              </a:rPr>
              <a:t>完整報告版</a:t>
            </a:r>
            <a:endParaRPr sz="3600" b="1" dirty="0">
              <a:latin typeface="微軟正黑體" panose="020B0604030504040204" pitchFamily="34" charset="-120"/>
              <a:ea typeface="微軟正黑體" panose="020B0604030504040204" pitchFamily="34" charset="-120"/>
              <a:cs typeface="DFKai-SB"/>
              <a:sym typeface="DFKai-SB"/>
            </a:endParaRPr>
          </a:p>
          <a:p>
            <a:pPr marL="266700" lvl="0" indent="-266700" algn="ctr" rtl="0">
              <a:spcBef>
                <a:spcPts val="720"/>
              </a:spcBef>
              <a:spcAft>
                <a:spcPts val="0"/>
              </a:spcAft>
              <a:buClr>
                <a:srgbClr val="888888"/>
              </a:buClr>
              <a:buSzPts val="3600"/>
              <a:buFont typeface="Arial"/>
              <a:buChar char="•"/>
            </a:pPr>
            <a:r>
              <a:rPr lang="zh-TW" sz="3600" b="1" dirty="0">
                <a:latin typeface="微軟正黑體" panose="020B0604030504040204" pitchFamily="34" charset="-120"/>
                <a:ea typeface="微軟正黑體" panose="020B0604030504040204" pitchFamily="34" charset="-120"/>
                <a:cs typeface="DFKai-SB"/>
                <a:sym typeface="DFKai-SB"/>
              </a:rPr>
              <a:t>精簡摘要版</a:t>
            </a:r>
            <a:endParaRPr dirty="0">
              <a:latin typeface="微軟正黑體" panose="020B0604030504040204" pitchFamily="34" charset="-120"/>
              <a:ea typeface="微軟正黑體" panose="020B0604030504040204" pitchFamily="34" charset="-120"/>
            </a:endParaRPr>
          </a:p>
        </p:txBody>
      </p:sp>
      <p:sp>
        <p:nvSpPr>
          <p:cNvPr id="5" name="副標題 2">
            <a:extLst>
              <a:ext uri="{FF2B5EF4-FFF2-40B4-BE49-F238E27FC236}">
                <a16:creationId xmlns:a16="http://schemas.microsoft.com/office/drawing/2014/main" id="{6478784B-F1EF-49B9-A287-B0405ADBBEE0}"/>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4030960910"/>
      </p:ext>
    </p:extLst>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1"/>
          <p:cNvSpPr>
            <a:spLocks noGrp="1"/>
          </p:cNvSpPr>
          <p:nvPr>
            <p:ph type="title"/>
          </p:nvPr>
        </p:nvSpPr>
        <p:spPr>
          <a:xfrm>
            <a:off x="320233" y="216765"/>
            <a:ext cx="10972800" cy="813382"/>
          </a:xfrm>
        </p:spPr>
        <p:txBody>
          <a:bodyPr>
            <a:normAutofit/>
          </a:bodyPr>
          <a:lstStyle/>
          <a:p>
            <a:pPr lvl="0"/>
            <a:r>
              <a:rPr lang="zh-TW" altLang="en-US" sz="3600" dirty="0">
                <a:solidFill>
                  <a:schemeClr val="dk1"/>
                </a:solidFill>
                <a:latin typeface="DFKai-SB"/>
                <a:ea typeface="DFKai-SB"/>
                <a:cs typeface="DFKai-SB"/>
                <a:sym typeface="DFKai-SB"/>
              </a:rPr>
              <a:t>一</a:t>
            </a:r>
            <a:r>
              <a:rPr lang="zh-TW" altLang="en-US" sz="3600" b="1" dirty="0">
                <a:solidFill>
                  <a:schemeClr val="dk1"/>
                </a:solidFill>
                <a:latin typeface="微軟正黑體" panose="020B0604030504040204" pitchFamily="34" charset="-120"/>
                <a:ea typeface="微軟正黑體" panose="020B0604030504040204" pitchFamily="34" charset="-120"/>
                <a:cs typeface="DFKai-SB"/>
                <a:sym typeface="DFKai-SB"/>
              </a:rPr>
              <a:t>、深化成效評估報告撰寫參考格式之</a:t>
            </a:r>
            <a:r>
              <a:rPr lang="zh-TW" altLang="en-US" sz="3600" b="1" u="sng" dirty="0">
                <a:solidFill>
                  <a:schemeClr val="dk1"/>
                </a:solidFill>
                <a:latin typeface="微軟正黑體" panose="020B0604030504040204" pitchFamily="34" charset="-120"/>
                <a:ea typeface="微軟正黑體" panose="020B0604030504040204" pitchFamily="34" charset="-120"/>
                <a:cs typeface="DFKai-SB"/>
                <a:sym typeface="DFKai-SB"/>
              </a:rPr>
              <a:t>完整報告版</a:t>
            </a:r>
            <a:endParaRPr lang="zh-TW" altLang="en-US" sz="3600" b="1" dirty="0">
              <a:latin typeface="微軟正黑體" panose="020B0604030504040204" pitchFamily="34" charset="-120"/>
              <a:ea typeface="微軟正黑體" panose="020B0604030504040204" pitchFamily="34" charset="-120"/>
            </a:endParaRPr>
          </a:p>
        </p:txBody>
      </p:sp>
      <p:sp>
        <p:nvSpPr>
          <p:cNvPr id="13" name="文字版面配置區 12"/>
          <p:cNvSpPr>
            <a:spLocks noGrp="1"/>
          </p:cNvSpPr>
          <p:nvPr>
            <p:ph type="body" idx="1"/>
          </p:nvPr>
        </p:nvSpPr>
        <p:spPr>
          <a:xfrm>
            <a:off x="1354238" y="879676"/>
            <a:ext cx="10228161" cy="5671595"/>
          </a:xfrm>
        </p:spPr>
        <p:txBody>
          <a:bodyPr>
            <a:normAutofit fontScale="92500" lnSpcReduction="20000"/>
          </a:bodyPr>
          <a:lstStyle/>
          <a:p>
            <a:pPr marL="0" lvl="0" indent="355600" algn="r">
              <a:lnSpc>
                <a:spcPct val="120000"/>
              </a:lnSpc>
              <a:spcBef>
                <a:spcPts val="0"/>
              </a:spcBef>
              <a:buNone/>
            </a:pPr>
            <a:r>
              <a:rPr lang="zh-TW" altLang="en-US" sz="2400" b="1" dirty="0">
                <a:solidFill>
                  <a:srgbClr val="000000"/>
                </a:solidFill>
                <a:latin typeface="微軟正黑體" panose="020B0604030504040204" pitchFamily="34" charset="-120"/>
                <a:ea typeface="微軟正黑體" panose="020B0604030504040204" pitchFamily="34" charset="-120"/>
                <a:cs typeface="DFKai-SB"/>
                <a:sym typeface="DFKai-SB"/>
              </a:rPr>
              <a:t>完整版報告撰寫格式（建議</a:t>
            </a:r>
            <a:r>
              <a:rPr lang="en-US" altLang="zh-TW" sz="2400" b="1" dirty="0">
                <a:solidFill>
                  <a:srgbClr val="000000"/>
                </a:solidFill>
                <a:latin typeface="微軟正黑體" panose="020B0604030504040204" pitchFamily="34" charset="-120"/>
                <a:ea typeface="微軟正黑體" panose="020B0604030504040204" pitchFamily="34" charset="-120"/>
                <a:cs typeface="DFKai-SB"/>
                <a:sym typeface="DFKai-SB"/>
              </a:rPr>
              <a:t>3000-5000</a:t>
            </a:r>
            <a:r>
              <a:rPr lang="zh-TW" altLang="en-US" sz="2400" b="1" dirty="0">
                <a:solidFill>
                  <a:srgbClr val="000000"/>
                </a:solidFill>
                <a:latin typeface="微軟正黑體" panose="020B0604030504040204" pitchFamily="34" charset="-120"/>
                <a:ea typeface="微軟正黑體" panose="020B0604030504040204" pitchFamily="34" charset="-120"/>
                <a:cs typeface="DFKai-SB"/>
                <a:sym typeface="DFKai-SB"/>
              </a:rPr>
              <a:t>字）</a:t>
            </a:r>
          </a:p>
          <a:p>
            <a:pPr marL="0" lvl="0" indent="179388">
              <a:lnSpc>
                <a:spcPct val="120000"/>
              </a:lnSpc>
              <a:spcBef>
                <a:spcPts val="0"/>
              </a:spcBef>
              <a:buNone/>
            </a:pPr>
            <a:r>
              <a:rPr lang="zh-TW" altLang="en-US" dirty="0">
                <a:solidFill>
                  <a:srgbClr val="000000"/>
                </a:solidFill>
                <a:latin typeface="微軟正黑體" panose="020B0604030504040204" pitchFamily="34" charset="-120"/>
                <a:ea typeface="微軟正黑體" panose="020B0604030504040204" pitchFamily="34" charset="-120"/>
                <a:cs typeface="DFKai-SB"/>
                <a:sym typeface="DFKai-SB"/>
              </a:rPr>
              <a:t>壹、緒論 </a:t>
            </a:r>
            <a:r>
              <a:rPr lang="en-US" altLang="zh-TW" dirty="0">
                <a:solidFill>
                  <a:srgbClr val="000000"/>
                </a:solidFill>
                <a:latin typeface="微軟正黑體" panose="020B0604030504040204" pitchFamily="34" charset="-120"/>
                <a:ea typeface="微軟正黑體" panose="020B0604030504040204" pitchFamily="34" charset="-120"/>
                <a:cs typeface="DFKai-SB"/>
                <a:sym typeface="DFKai-SB"/>
              </a:rPr>
              <a:t>(</a:t>
            </a:r>
            <a:r>
              <a:rPr lang="zh-TW" altLang="en-US" dirty="0">
                <a:solidFill>
                  <a:srgbClr val="000000"/>
                </a:solidFill>
                <a:latin typeface="微軟正黑體" panose="020B0604030504040204" pitchFamily="34" charset="-120"/>
                <a:ea typeface="微軟正黑體" panose="020B0604030504040204" pitchFamily="34" charset="-120"/>
                <a:cs typeface="DFKai-SB"/>
                <a:sym typeface="DFKai-SB"/>
              </a:rPr>
              <a:t>約</a:t>
            </a:r>
            <a:r>
              <a:rPr lang="en-US" altLang="zh-TW" dirty="0">
                <a:solidFill>
                  <a:srgbClr val="000000"/>
                </a:solidFill>
                <a:latin typeface="微軟正黑體" panose="020B0604030504040204" pitchFamily="34" charset="-120"/>
                <a:ea typeface="微軟正黑體" panose="020B0604030504040204" pitchFamily="34" charset="-120"/>
                <a:cs typeface="DFKai-SB"/>
                <a:sym typeface="DFKai-SB"/>
              </a:rPr>
              <a:t>100</a:t>
            </a:r>
            <a:r>
              <a:rPr lang="zh-TW" altLang="en-US" dirty="0">
                <a:solidFill>
                  <a:srgbClr val="000000"/>
                </a:solidFill>
                <a:latin typeface="微軟正黑體" panose="020B0604030504040204" pitchFamily="34" charset="-120"/>
                <a:ea typeface="微軟正黑體" panose="020B0604030504040204" pitchFamily="34" charset="-120"/>
                <a:cs typeface="DFKai-SB"/>
                <a:sym typeface="DFKai-SB"/>
              </a:rPr>
              <a:t>字</a:t>
            </a:r>
            <a:r>
              <a:rPr lang="en-US" altLang="zh-TW" dirty="0">
                <a:solidFill>
                  <a:srgbClr val="000000"/>
                </a:solidFill>
                <a:latin typeface="微軟正黑體" panose="020B0604030504040204" pitchFamily="34" charset="-120"/>
                <a:ea typeface="微軟正黑體" panose="020B0604030504040204" pitchFamily="34" charset="-120"/>
                <a:cs typeface="DFKai-SB"/>
                <a:sym typeface="DFKai-SB"/>
              </a:rPr>
              <a:t>)</a:t>
            </a:r>
            <a:endParaRPr lang="zh-TW" altLang="en-US" dirty="0">
              <a:solidFill>
                <a:schemeClr val="dk1"/>
              </a:solidFill>
              <a:latin typeface="微軟正黑體" panose="020B0604030504040204" pitchFamily="34" charset="-120"/>
              <a:ea typeface="微軟正黑體" panose="020B0604030504040204" pitchFamily="34" charset="-120"/>
              <a:cs typeface="DFKai-SB"/>
              <a:sym typeface="DFKai-SB"/>
            </a:endParaRPr>
          </a:p>
          <a:p>
            <a:pPr marL="0" lvl="0" indent="179388">
              <a:lnSpc>
                <a:spcPct val="120000"/>
              </a:lnSpc>
              <a:spcBef>
                <a:spcPts val="0"/>
              </a:spcBef>
              <a:buNone/>
            </a:pPr>
            <a:r>
              <a:rPr lang="zh-TW" altLang="en-US" dirty="0">
                <a:solidFill>
                  <a:srgbClr val="000000"/>
                </a:solidFill>
                <a:latin typeface="微軟正黑體" panose="020B0604030504040204" pitchFamily="34" charset="-120"/>
                <a:ea typeface="微軟正黑體" panose="020B0604030504040204" pitchFamily="34" charset="-120"/>
                <a:cs typeface="DFKai-SB"/>
                <a:sym typeface="DFKai-SB"/>
              </a:rPr>
              <a:t>貳、專業成長計畫內容概要</a:t>
            </a:r>
            <a:r>
              <a:rPr lang="en-US" altLang="zh-TW" dirty="0">
                <a:solidFill>
                  <a:srgbClr val="000000"/>
                </a:solidFill>
                <a:latin typeface="微軟正黑體" panose="020B0604030504040204" pitchFamily="34" charset="-120"/>
                <a:ea typeface="微軟正黑體" panose="020B0604030504040204" pitchFamily="34" charset="-120"/>
                <a:cs typeface="DFKai-SB"/>
                <a:sym typeface="DFKai-SB"/>
              </a:rPr>
              <a:t>(</a:t>
            </a:r>
            <a:r>
              <a:rPr lang="zh-TW" altLang="en-US" dirty="0">
                <a:solidFill>
                  <a:srgbClr val="000000"/>
                </a:solidFill>
                <a:latin typeface="微軟正黑體" panose="020B0604030504040204" pitchFamily="34" charset="-120"/>
                <a:ea typeface="微軟正黑體" panose="020B0604030504040204" pitchFamily="34" charset="-120"/>
                <a:cs typeface="DFKai-SB"/>
                <a:sym typeface="DFKai-SB"/>
              </a:rPr>
              <a:t>約</a:t>
            </a:r>
            <a:r>
              <a:rPr lang="en-US" altLang="zh-TW" dirty="0">
                <a:solidFill>
                  <a:srgbClr val="000000"/>
                </a:solidFill>
                <a:latin typeface="微軟正黑體" panose="020B0604030504040204" pitchFamily="34" charset="-120"/>
                <a:ea typeface="微軟正黑體" panose="020B0604030504040204" pitchFamily="34" charset="-120"/>
                <a:cs typeface="DFKai-SB"/>
                <a:sym typeface="DFKai-SB"/>
              </a:rPr>
              <a:t>200-300</a:t>
            </a:r>
            <a:r>
              <a:rPr lang="zh-TW" altLang="en-US" dirty="0">
                <a:solidFill>
                  <a:srgbClr val="000000"/>
                </a:solidFill>
                <a:latin typeface="微軟正黑體" panose="020B0604030504040204" pitchFamily="34" charset="-120"/>
                <a:ea typeface="微軟正黑體" panose="020B0604030504040204" pitchFamily="34" charset="-120"/>
                <a:cs typeface="DFKai-SB"/>
                <a:sym typeface="DFKai-SB"/>
              </a:rPr>
              <a:t>字</a:t>
            </a:r>
            <a:r>
              <a:rPr lang="en-US" altLang="zh-TW" dirty="0">
                <a:solidFill>
                  <a:srgbClr val="000000"/>
                </a:solidFill>
                <a:latin typeface="微軟正黑體" panose="020B0604030504040204" pitchFamily="34" charset="-120"/>
                <a:ea typeface="微軟正黑體" panose="020B0604030504040204" pitchFamily="34" charset="-120"/>
                <a:cs typeface="DFKai-SB"/>
                <a:sym typeface="DFKai-SB"/>
              </a:rPr>
              <a:t>)</a:t>
            </a:r>
            <a:endParaRPr lang="zh-TW" altLang="en-US" dirty="0">
              <a:solidFill>
                <a:schemeClr val="dk1"/>
              </a:solidFill>
              <a:latin typeface="微軟正黑體" panose="020B0604030504040204" pitchFamily="34" charset="-120"/>
              <a:ea typeface="微軟正黑體" panose="020B0604030504040204" pitchFamily="34" charset="-120"/>
              <a:cs typeface="DFKai-SB"/>
              <a:sym typeface="DFKai-SB"/>
            </a:endParaRPr>
          </a:p>
          <a:p>
            <a:pPr marL="0" lvl="0" indent="179388">
              <a:lnSpc>
                <a:spcPct val="120000"/>
              </a:lnSpc>
              <a:spcBef>
                <a:spcPts val="0"/>
              </a:spcBef>
              <a:buNone/>
            </a:pPr>
            <a:r>
              <a:rPr lang="zh-TW" altLang="en-US" dirty="0">
                <a:solidFill>
                  <a:srgbClr val="000000"/>
                </a:solidFill>
                <a:latin typeface="微軟正黑體" panose="020B0604030504040204" pitchFamily="34" charset="-120"/>
                <a:ea typeface="微軟正黑體" panose="020B0604030504040204" pitchFamily="34" charset="-120"/>
                <a:cs typeface="DFKai-SB"/>
                <a:sym typeface="DFKai-SB"/>
              </a:rPr>
              <a:t>  一、計畫目的</a:t>
            </a:r>
            <a:endParaRPr lang="zh-TW" altLang="en-US" dirty="0">
              <a:solidFill>
                <a:schemeClr val="dk1"/>
              </a:solidFill>
              <a:latin typeface="微軟正黑體" panose="020B0604030504040204" pitchFamily="34" charset="-120"/>
              <a:ea typeface="微軟正黑體" panose="020B0604030504040204" pitchFamily="34" charset="-120"/>
              <a:cs typeface="DFKai-SB"/>
              <a:sym typeface="DFKai-SB"/>
            </a:endParaRPr>
          </a:p>
          <a:p>
            <a:pPr marL="0" lvl="0" indent="179388">
              <a:lnSpc>
                <a:spcPct val="120000"/>
              </a:lnSpc>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  二、現況需求評估</a:t>
            </a:r>
          </a:p>
          <a:p>
            <a:pPr marL="0" lvl="0" indent="179388">
              <a:lnSpc>
                <a:spcPct val="120000"/>
              </a:lnSpc>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  三、課程重點</a:t>
            </a:r>
          </a:p>
          <a:p>
            <a:pPr marL="0" lvl="0" indent="179388">
              <a:lnSpc>
                <a:spcPct val="120000"/>
              </a:lnSpc>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  四、參加人員</a:t>
            </a:r>
          </a:p>
          <a:p>
            <a:pPr marL="0" lvl="0" indent="179388">
              <a:lnSpc>
                <a:spcPct val="120000"/>
              </a:lnSpc>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  五、辦理場地與方式</a:t>
            </a:r>
          </a:p>
          <a:p>
            <a:pPr marL="0" lvl="0" indent="179388">
              <a:lnSpc>
                <a:spcPct val="120000"/>
              </a:lnSpc>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參、</a:t>
            </a:r>
            <a:r>
              <a:rPr lang="zh-TW" altLang="en-US" dirty="0">
                <a:solidFill>
                  <a:srgbClr val="000000"/>
                </a:solidFill>
                <a:latin typeface="微軟正黑體" panose="020B0604030504040204" pitchFamily="34" charset="-120"/>
                <a:ea typeface="微軟正黑體" panose="020B0604030504040204" pitchFamily="34" charset="-120"/>
                <a:cs typeface="DFKai-SB"/>
                <a:sym typeface="DFKai-SB"/>
              </a:rPr>
              <a:t>深化</a:t>
            </a: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成效評估的規劃與實施</a:t>
            </a:r>
            <a:r>
              <a:rPr lang="en-US" altLang="zh-TW" dirty="0">
                <a:solidFill>
                  <a:srgbClr val="000000"/>
                </a:solidFill>
                <a:latin typeface="微軟正黑體" panose="020B0604030504040204" pitchFamily="34" charset="-120"/>
                <a:ea typeface="微軟正黑體" panose="020B0604030504040204" pitchFamily="34" charset="-120"/>
                <a:cs typeface="DFKai-SB"/>
                <a:sym typeface="DFKai-SB"/>
              </a:rPr>
              <a:t>(</a:t>
            </a:r>
            <a:r>
              <a:rPr lang="zh-TW" altLang="en-US" dirty="0">
                <a:solidFill>
                  <a:srgbClr val="000000"/>
                </a:solidFill>
                <a:latin typeface="微軟正黑體" panose="020B0604030504040204" pitchFamily="34" charset="-120"/>
                <a:ea typeface="微軟正黑體" panose="020B0604030504040204" pitchFamily="34" charset="-120"/>
                <a:cs typeface="DFKai-SB"/>
                <a:sym typeface="DFKai-SB"/>
              </a:rPr>
              <a:t>約</a:t>
            </a:r>
            <a:r>
              <a:rPr lang="en-US" altLang="zh-TW" dirty="0">
                <a:solidFill>
                  <a:srgbClr val="000000"/>
                </a:solidFill>
                <a:latin typeface="微軟正黑體" panose="020B0604030504040204" pitchFamily="34" charset="-120"/>
                <a:ea typeface="微軟正黑體" panose="020B0604030504040204" pitchFamily="34" charset="-120"/>
                <a:cs typeface="DFKai-SB"/>
                <a:sym typeface="DFKai-SB"/>
              </a:rPr>
              <a:t>100</a:t>
            </a:r>
            <a:r>
              <a:rPr lang="zh-TW" altLang="en-US" dirty="0">
                <a:solidFill>
                  <a:srgbClr val="000000"/>
                </a:solidFill>
                <a:latin typeface="微軟正黑體" panose="020B0604030504040204" pitchFamily="34" charset="-120"/>
                <a:ea typeface="微軟正黑體" panose="020B0604030504040204" pitchFamily="34" charset="-120"/>
                <a:cs typeface="DFKai-SB"/>
                <a:sym typeface="DFKai-SB"/>
              </a:rPr>
              <a:t>字</a:t>
            </a:r>
            <a:r>
              <a:rPr lang="en-US" altLang="zh-TW" dirty="0">
                <a:solidFill>
                  <a:srgbClr val="000000"/>
                </a:solidFill>
                <a:latin typeface="微軟正黑體" panose="020B0604030504040204" pitchFamily="34" charset="-120"/>
                <a:ea typeface="微軟正黑體" panose="020B0604030504040204" pitchFamily="34" charset="-120"/>
                <a:cs typeface="DFKai-SB"/>
                <a:sym typeface="DFKai-SB"/>
              </a:rPr>
              <a:t>)</a:t>
            </a:r>
            <a:endParaRPr lang="zh-TW" altLang="en-US" dirty="0">
              <a:solidFill>
                <a:schemeClr val="dk1"/>
              </a:solidFill>
              <a:latin typeface="微軟正黑體" panose="020B0604030504040204" pitchFamily="34" charset="-120"/>
              <a:ea typeface="微軟正黑體" panose="020B0604030504040204" pitchFamily="34" charset="-120"/>
              <a:cs typeface="DFKai-SB"/>
              <a:sym typeface="DFKai-SB"/>
            </a:endParaRPr>
          </a:p>
          <a:p>
            <a:pPr marL="0" lvl="0" indent="179388">
              <a:lnSpc>
                <a:spcPct val="120000"/>
              </a:lnSpc>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   一、成效評估工具</a:t>
            </a:r>
          </a:p>
          <a:p>
            <a:pPr marL="0" lvl="0" indent="179388">
              <a:lnSpc>
                <a:spcPct val="120000"/>
              </a:lnSpc>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   二、實施期程及分析方法</a:t>
            </a:r>
          </a:p>
          <a:p>
            <a:pPr marL="0" lvl="0" indent="173038">
              <a:lnSpc>
                <a:spcPct val="120000"/>
              </a:lnSpc>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肆、結果與討論</a:t>
            </a:r>
          </a:p>
          <a:p>
            <a:pPr marL="0" lvl="0" indent="173038">
              <a:lnSpc>
                <a:spcPct val="120000"/>
              </a:lnSpc>
              <a:spcBef>
                <a:spcPts val="0"/>
              </a:spcBef>
              <a:buNone/>
            </a:pPr>
            <a:r>
              <a:rPr lang="zh-TW" altLang="en-US" dirty="0">
                <a:solidFill>
                  <a:srgbClr val="000000"/>
                </a:solidFill>
                <a:latin typeface="微軟正黑體" panose="020B0604030504040204" pitchFamily="34" charset="-120"/>
                <a:ea typeface="微軟正黑體" panose="020B0604030504040204" pitchFamily="34" charset="-120"/>
                <a:cs typeface="DFKai-SB"/>
                <a:sym typeface="DFKai-SB"/>
              </a:rPr>
              <a:t>伍、結論與建議</a:t>
            </a:r>
            <a:endParaRPr lang="zh-TW" altLang="en-US" dirty="0">
              <a:solidFill>
                <a:schemeClr val="dk1"/>
              </a:solidFill>
              <a:latin typeface="微軟正黑體" panose="020B0604030504040204" pitchFamily="34" charset="-120"/>
              <a:ea typeface="微軟正黑體" panose="020B0604030504040204" pitchFamily="34" charset="-120"/>
              <a:cs typeface="DFKai-SB"/>
              <a:sym typeface="DFKai-SB"/>
            </a:endParaRPr>
          </a:p>
          <a:p>
            <a:pPr marL="0" lvl="0" indent="173038">
              <a:lnSpc>
                <a:spcPct val="120000"/>
              </a:lnSpc>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附錄 </a:t>
            </a:r>
            <a:endParaRPr lang="zh-TW" altLang="en-US" dirty="0">
              <a:latin typeface="微軟正黑體" panose="020B0604030504040204" pitchFamily="34" charset="-120"/>
              <a:ea typeface="微軟正黑體" panose="020B0604030504040204" pitchFamily="34" charset="-120"/>
            </a:endParaRPr>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idx="12"/>
          </p:nvPr>
        </p:nvSpPr>
        <p:spPr>
          <a:xfrm>
            <a:off x="8737600" y="6356351"/>
            <a:ext cx="2844800" cy="365125"/>
          </a:xfrm>
          <a:prstGeom prst="rect">
            <a:avLst/>
          </a:prstGeom>
          <a:noFill/>
          <a:ln>
            <a:noFill/>
          </a:ln>
        </p:spPr>
        <p:txBody>
          <a:bodyPr spcFirstLastPara="1" vert="horz" wrap="square" lIns="91425" tIns="45700" rIns="91425" bIns="45700" rtlCol="0" anchor="ctr" anchorCtr="0">
            <a:noAutofit/>
          </a:bodyPr>
          <a:lstStyle>
            <a:defPPr>
              <a:defRPr lang="zh-TW"/>
            </a:defPPr>
            <a:lvl1pPr marL="0" lvl="0" indent="0" algn="r" defTabSz="914400" rtl="0" eaLnBrk="1" latinLnBrk="0" hangingPunct="1">
              <a:spcBef>
                <a:spcPts val="0"/>
              </a:spcBef>
              <a:buNone/>
              <a:defRPr sz="1200" kern="1200">
                <a:solidFill>
                  <a:schemeClr val="tx1">
                    <a:tint val="75000"/>
                  </a:schemeClr>
                </a:solidFill>
                <a:latin typeface="+mn-lt"/>
                <a:ea typeface="+mn-ea"/>
                <a:cs typeface="+mn-cs"/>
              </a:defRPr>
            </a:lvl1pPr>
            <a:lvl2pPr marL="0" lvl="1" indent="0" algn="r" defTabSz="914400" rtl="0" eaLnBrk="1" latinLnBrk="0" hangingPunct="1">
              <a:spcBef>
                <a:spcPts val="0"/>
              </a:spcBef>
              <a:buNone/>
              <a:defRPr sz="1800" kern="1200">
                <a:solidFill>
                  <a:schemeClr val="tx1"/>
                </a:solidFill>
                <a:latin typeface="+mn-lt"/>
                <a:ea typeface="+mn-ea"/>
                <a:cs typeface="+mn-cs"/>
              </a:defRPr>
            </a:lvl2pPr>
            <a:lvl3pPr marL="0" lvl="2" indent="0" algn="r" defTabSz="914400" rtl="0" eaLnBrk="1" latinLnBrk="0" hangingPunct="1">
              <a:spcBef>
                <a:spcPts val="0"/>
              </a:spcBef>
              <a:buNone/>
              <a:defRPr sz="1800" kern="1200">
                <a:solidFill>
                  <a:schemeClr val="tx1"/>
                </a:solidFill>
                <a:latin typeface="+mn-lt"/>
                <a:ea typeface="+mn-ea"/>
                <a:cs typeface="+mn-cs"/>
              </a:defRPr>
            </a:lvl3pPr>
            <a:lvl4pPr marL="0" lvl="3" indent="0" algn="r" defTabSz="914400" rtl="0" eaLnBrk="1" latinLnBrk="0" hangingPunct="1">
              <a:spcBef>
                <a:spcPts val="0"/>
              </a:spcBef>
              <a:buNone/>
              <a:defRPr sz="1800" kern="1200">
                <a:solidFill>
                  <a:schemeClr val="tx1"/>
                </a:solidFill>
                <a:latin typeface="+mn-lt"/>
                <a:ea typeface="+mn-ea"/>
                <a:cs typeface="+mn-cs"/>
              </a:defRPr>
            </a:lvl4pPr>
            <a:lvl5pPr marL="0" lvl="4" indent="0" algn="r" defTabSz="914400" rtl="0" eaLnBrk="1" latinLnBrk="0" hangingPunct="1">
              <a:spcBef>
                <a:spcPts val="0"/>
              </a:spcBef>
              <a:buNone/>
              <a:defRPr sz="1800" kern="1200">
                <a:solidFill>
                  <a:schemeClr val="tx1"/>
                </a:solidFill>
                <a:latin typeface="+mn-lt"/>
                <a:ea typeface="+mn-ea"/>
                <a:cs typeface="+mn-cs"/>
              </a:defRPr>
            </a:lvl5pPr>
            <a:lvl6pPr marL="0" lvl="5" indent="0" algn="r" defTabSz="914400" rtl="0" eaLnBrk="1" latinLnBrk="0" hangingPunct="1">
              <a:spcBef>
                <a:spcPts val="0"/>
              </a:spcBef>
              <a:buNone/>
              <a:defRPr sz="1800" kern="1200">
                <a:solidFill>
                  <a:schemeClr val="tx1"/>
                </a:solidFill>
                <a:latin typeface="+mn-lt"/>
                <a:ea typeface="+mn-ea"/>
                <a:cs typeface="+mn-cs"/>
              </a:defRPr>
            </a:lvl6pPr>
            <a:lvl7pPr marL="0" lvl="6" indent="0" algn="r" defTabSz="914400" rtl="0" eaLnBrk="1" latinLnBrk="0" hangingPunct="1">
              <a:spcBef>
                <a:spcPts val="0"/>
              </a:spcBef>
              <a:buNone/>
              <a:defRPr sz="1800" kern="1200">
                <a:solidFill>
                  <a:schemeClr val="tx1"/>
                </a:solidFill>
                <a:latin typeface="+mn-lt"/>
                <a:ea typeface="+mn-ea"/>
                <a:cs typeface="+mn-cs"/>
              </a:defRPr>
            </a:lvl7pPr>
            <a:lvl8pPr marL="0" lvl="7" indent="0" algn="r" defTabSz="914400" rtl="0" eaLnBrk="1" latinLnBrk="0" hangingPunct="1">
              <a:spcBef>
                <a:spcPts val="0"/>
              </a:spcBef>
              <a:buNone/>
              <a:defRPr sz="1800" kern="1200">
                <a:solidFill>
                  <a:schemeClr val="tx1"/>
                </a:solidFill>
                <a:latin typeface="+mn-lt"/>
                <a:ea typeface="+mn-ea"/>
                <a:cs typeface="+mn-cs"/>
              </a:defRPr>
            </a:lvl8pPr>
            <a:lvl9pPr marL="0" lvl="8" indent="0" algn="r" defTabSz="914400" rtl="0" eaLnBrk="1" latinLnBrk="0" hangingPunct="1">
              <a:spcBef>
                <a:spcPts val="0"/>
              </a:spcBef>
              <a:buNone/>
              <a:defRPr sz="1800" kern="1200">
                <a:solidFill>
                  <a:schemeClr val="tx1"/>
                </a:solidFill>
                <a:latin typeface="+mn-lt"/>
                <a:ea typeface="+mn-ea"/>
                <a:cs typeface="+mn-cs"/>
              </a:defRPr>
            </a:lvl9pPr>
          </a:lstStyle>
          <a:p>
            <a:fld id="{00000000-1234-1234-1234-123412341234}" type="slidenum">
              <a:rPr lang="en-US" altLang="zh-TW" smtClean="0"/>
              <a:pPr/>
              <a:t>9</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sp>
        <p:nvSpPr>
          <p:cNvPr id="8" name="Google Shape;160;p6"/>
          <p:cNvSpPr txBox="1"/>
          <p:nvPr/>
        </p:nvSpPr>
        <p:spPr>
          <a:xfrm>
            <a:off x="5167306" y="6500834"/>
            <a:ext cx="5357850" cy="27695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1200" dirty="0">
                <a:solidFill>
                  <a:srgbClr val="A5A5A5"/>
                </a:solidFill>
                <a:latin typeface="Microsoft JhengHei"/>
                <a:ea typeface="Microsoft JhengHei"/>
                <a:cs typeface="Microsoft JhengHei"/>
                <a:sym typeface="Microsoft JhengHei"/>
              </a:rPr>
              <a:t>本撰寫格式引用自李俊湖(2018)「深化成效評估撰寫格式」</a:t>
            </a:r>
            <a:endParaRPr sz="1200" dirty="0"/>
          </a:p>
        </p:txBody>
      </p:sp>
      <p:sp>
        <p:nvSpPr>
          <p:cNvPr id="10" name="副標題 2">
            <a:extLst>
              <a:ext uri="{FF2B5EF4-FFF2-40B4-BE49-F238E27FC236}">
                <a16:creationId xmlns:a16="http://schemas.microsoft.com/office/drawing/2014/main" id="{842BF856-7DCA-4BDD-8DF9-0418AB529778}"/>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8898979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1"/>
          <p:cNvSpPr>
            <a:spLocks noGrp="1"/>
          </p:cNvSpPr>
          <p:nvPr>
            <p:ph type="title"/>
          </p:nvPr>
        </p:nvSpPr>
        <p:spPr>
          <a:xfrm>
            <a:off x="641431" y="237804"/>
            <a:ext cx="10515600" cy="769194"/>
          </a:xfrm>
        </p:spPr>
        <p:txBody>
          <a:bodyPr>
            <a:normAutofit/>
          </a:bodyPr>
          <a:lstStyle/>
          <a:p>
            <a:pPr lvl="0"/>
            <a:r>
              <a:rPr lang="zh-TW" altLang="en-US" sz="3600" b="1" dirty="0">
                <a:solidFill>
                  <a:schemeClr val="dk1"/>
                </a:solidFill>
                <a:latin typeface="微軟正黑體" panose="020B0604030504040204" pitchFamily="34" charset="-120"/>
                <a:ea typeface="微軟正黑體" panose="020B0604030504040204" pitchFamily="34" charset="-120"/>
                <a:cs typeface="DFKai-SB"/>
                <a:sym typeface="DFKai-SB"/>
              </a:rPr>
              <a:t>二、深化成效評估報告撰寫參考格式之</a:t>
            </a:r>
            <a:r>
              <a:rPr lang="zh-TW" altLang="en-US" sz="3600" b="1" u="sng" dirty="0">
                <a:solidFill>
                  <a:schemeClr val="dk1"/>
                </a:solidFill>
                <a:latin typeface="微軟正黑體" panose="020B0604030504040204" pitchFamily="34" charset="-120"/>
                <a:ea typeface="微軟正黑體" panose="020B0604030504040204" pitchFamily="34" charset="-120"/>
                <a:cs typeface="DFKai-SB"/>
                <a:sym typeface="DFKai-SB"/>
              </a:rPr>
              <a:t>精簡摘要版</a:t>
            </a:r>
            <a:endParaRPr lang="zh-TW" altLang="en-US" sz="3600" b="1" dirty="0">
              <a:latin typeface="微軟正黑體" panose="020B0604030504040204" pitchFamily="34" charset="-120"/>
              <a:ea typeface="微軟正黑體" panose="020B0604030504040204" pitchFamily="34" charset="-120"/>
            </a:endParaRPr>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sz="quarter" idx="12"/>
          </p:nvPr>
        </p:nvSpPr>
        <p:spPr/>
        <p:txBody>
          <a:bodyPr/>
          <a:lstStyle/>
          <a:p>
            <a:fld id="{84087AF5-416B-4B64-B966-17F1BF1DEC89}" type="slidenum">
              <a:rPr lang="zh-TW" altLang="en-US" smtClean="0">
                <a:latin typeface="+mj-lt"/>
              </a:rPr>
              <a:pPr/>
              <a:t>10</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graphicFrame>
        <p:nvGraphicFramePr>
          <p:cNvPr id="8" name="Google Shape;168;p7"/>
          <p:cNvGraphicFramePr/>
          <p:nvPr/>
        </p:nvGraphicFramePr>
        <p:xfrm>
          <a:off x="1689904" y="960698"/>
          <a:ext cx="8368496" cy="5532288"/>
        </p:xfrm>
        <a:graphic>
          <a:graphicData uri="http://schemas.openxmlformats.org/drawingml/2006/table">
            <a:tbl>
              <a:tblPr>
                <a:noFill/>
              </a:tblPr>
              <a:tblGrid>
                <a:gridCol w="1951531">
                  <a:extLst>
                    <a:ext uri="{9D8B030D-6E8A-4147-A177-3AD203B41FA5}">
                      <a16:colId xmlns:a16="http://schemas.microsoft.com/office/drawing/2014/main" val="20000"/>
                    </a:ext>
                  </a:extLst>
                </a:gridCol>
                <a:gridCol w="1980443">
                  <a:extLst>
                    <a:ext uri="{9D8B030D-6E8A-4147-A177-3AD203B41FA5}">
                      <a16:colId xmlns:a16="http://schemas.microsoft.com/office/drawing/2014/main" val="20001"/>
                    </a:ext>
                  </a:extLst>
                </a:gridCol>
                <a:gridCol w="4436522">
                  <a:extLst>
                    <a:ext uri="{9D8B030D-6E8A-4147-A177-3AD203B41FA5}">
                      <a16:colId xmlns:a16="http://schemas.microsoft.com/office/drawing/2014/main" val="20002"/>
                    </a:ext>
                  </a:extLst>
                </a:gridCol>
              </a:tblGrid>
              <a:tr h="409603">
                <a:tc>
                  <a:txBody>
                    <a:bodyPr/>
                    <a:lstStyle/>
                    <a:p>
                      <a:pPr marL="0" marR="0" lvl="0" indent="0" algn="ctr" rtl="0">
                        <a:lnSpc>
                          <a:spcPct val="115000"/>
                        </a:lnSpc>
                        <a:spcBef>
                          <a:spcPts val="0"/>
                        </a:spcBef>
                        <a:spcAft>
                          <a:spcPts val="0"/>
                        </a:spcAft>
                        <a:buClr>
                          <a:schemeClr val="dk1"/>
                        </a:buClr>
                        <a:buSzPts val="2000"/>
                        <a:buFont typeface="Times New Roman"/>
                        <a:buNone/>
                      </a:pPr>
                      <a:r>
                        <a:rPr lang="zh-TW" sz="2000" b="0" i="0" u="none" strike="noStrike" cap="none" dirty="0">
                          <a:solidFill>
                            <a:schemeClr val="dk1"/>
                          </a:solidFill>
                          <a:latin typeface="Times New Roman"/>
                          <a:ea typeface="Times New Roman"/>
                          <a:cs typeface="Times New Roman"/>
                          <a:sym typeface="Times New Roman"/>
                        </a:rPr>
                        <a:t>計畫名稱</a:t>
                      </a:r>
                      <a:endParaRPr dirty="0"/>
                    </a:p>
                  </a:txBody>
                  <a:tcPr marL="35075" marR="35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2000"/>
                        <a:buFont typeface="Calibri"/>
                        <a:buNone/>
                      </a:pPr>
                      <a:endParaRPr sz="2000" b="0" i="0" u="none" strike="noStrike" cap="none" dirty="0">
                        <a:solidFill>
                          <a:schemeClr val="dk1"/>
                        </a:solidFill>
                        <a:latin typeface="Calibri"/>
                        <a:ea typeface="Calibri"/>
                        <a:cs typeface="Calibri"/>
                        <a:sym typeface="Calibri"/>
                      </a:endParaRPr>
                    </a:p>
                  </a:txBody>
                  <a:tcPr marL="35075" marR="35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zh-TW"/>
                    </a:p>
                  </a:txBody>
                  <a:tcPr/>
                </a:tc>
                <a:extLst>
                  <a:ext uri="{0D108BD9-81ED-4DB2-BD59-A6C34878D82A}">
                    <a16:rowId xmlns:a16="http://schemas.microsoft.com/office/drawing/2014/main" val="10000"/>
                  </a:ext>
                </a:extLst>
              </a:tr>
              <a:tr h="490797">
                <a:tc>
                  <a:txBody>
                    <a:bodyPr/>
                    <a:lstStyle/>
                    <a:p>
                      <a:pPr marL="0" marR="0" lvl="0" indent="0" algn="ctr" rtl="0">
                        <a:lnSpc>
                          <a:spcPct val="115000"/>
                        </a:lnSpc>
                        <a:spcBef>
                          <a:spcPts val="0"/>
                        </a:spcBef>
                        <a:spcAft>
                          <a:spcPts val="0"/>
                        </a:spcAft>
                        <a:buClr>
                          <a:schemeClr val="dk1"/>
                        </a:buClr>
                        <a:buSzPts val="2000"/>
                        <a:buFont typeface="Times New Roman"/>
                        <a:buNone/>
                      </a:pPr>
                      <a:r>
                        <a:rPr lang="zh-TW" sz="2000" b="0" i="0" u="none" strike="noStrike" cap="none">
                          <a:solidFill>
                            <a:schemeClr val="dk1"/>
                          </a:solidFill>
                          <a:latin typeface="Times New Roman"/>
                          <a:ea typeface="Times New Roman"/>
                          <a:cs typeface="Times New Roman"/>
                          <a:sym typeface="Times New Roman"/>
                        </a:rPr>
                        <a:t>計畫目標</a:t>
                      </a:r>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2000"/>
                        <a:buFont typeface="Calibri"/>
                        <a:buNone/>
                      </a:pPr>
                      <a:endParaRPr sz="2000" b="0" i="0" u="none" strike="noStrike" cap="none">
                        <a:solidFill>
                          <a:schemeClr val="dk1"/>
                        </a:solidFill>
                        <a:latin typeface="Calibri"/>
                        <a:ea typeface="Calibri"/>
                        <a:cs typeface="Calibri"/>
                        <a:sym typeface="Calibri"/>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zh-TW"/>
                    </a:p>
                  </a:txBody>
                  <a:tcPr/>
                </a:tc>
                <a:extLst>
                  <a:ext uri="{0D108BD9-81ED-4DB2-BD59-A6C34878D82A}">
                    <a16:rowId xmlns:a16="http://schemas.microsoft.com/office/drawing/2014/main" val="10001"/>
                  </a:ext>
                </a:extLst>
              </a:tr>
              <a:tr h="409603">
                <a:tc rowSpan="5">
                  <a:txBody>
                    <a:bodyPr/>
                    <a:lstStyle/>
                    <a:p>
                      <a:pPr marL="0" marR="0" lvl="0" indent="0" algn="ctr" rtl="0">
                        <a:lnSpc>
                          <a:spcPct val="115000"/>
                        </a:lnSpc>
                        <a:spcBef>
                          <a:spcPts val="0"/>
                        </a:spcBef>
                        <a:spcAft>
                          <a:spcPts val="0"/>
                        </a:spcAft>
                        <a:buClr>
                          <a:schemeClr val="dk1"/>
                        </a:buClr>
                        <a:buSzPts val="2000"/>
                        <a:buFont typeface="Times New Roman"/>
                        <a:buNone/>
                      </a:pPr>
                      <a:r>
                        <a:rPr lang="zh-TW" sz="2000" b="0" i="0" u="none" strike="noStrike" cap="none">
                          <a:solidFill>
                            <a:schemeClr val="dk1"/>
                          </a:solidFill>
                          <a:latin typeface="Times New Roman"/>
                          <a:ea typeface="Times New Roman"/>
                          <a:cs typeface="Times New Roman"/>
                          <a:sym typeface="Times New Roman"/>
                        </a:rPr>
                        <a:t>計畫內容</a:t>
                      </a:r>
                      <a:endParaRPr sz="2000" b="0" i="0" u="none" strike="noStrike" cap="none">
                        <a:solidFill>
                          <a:schemeClr val="dk1"/>
                        </a:solidFill>
                        <a:latin typeface="Times New Roman"/>
                        <a:ea typeface="Times New Roman"/>
                        <a:cs typeface="Times New Roman"/>
                        <a:sym typeface="Times New Roman"/>
                      </a:endParaRPr>
                    </a:p>
                    <a:p>
                      <a:pPr marL="0" marR="0" lvl="0" indent="0" algn="ctr" rtl="0">
                        <a:lnSpc>
                          <a:spcPct val="115000"/>
                        </a:lnSpc>
                        <a:spcBef>
                          <a:spcPts val="0"/>
                        </a:spcBef>
                        <a:spcAft>
                          <a:spcPts val="0"/>
                        </a:spcAft>
                        <a:buClr>
                          <a:schemeClr val="dk1"/>
                        </a:buClr>
                        <a:buSzPts val="2000"/>
                        <a:buFont typeface="Times New Roman"/>
                        <a:buNone/>
                      </a:pPr>
                      <a:r>
                        <a:rPr lang="zh-TW" sz="2000" b="0" i="0" u="none" strike="noStrike" cap="none">
                          <a:solidFill>
                            <a:schemeClr val="dk1"/>
                          </a:solidFill>
                          <a:latin typeface="Times New Roman"/>
                          <a:ea typeface="Times New Roman"/>
                          <a:cs typeface="Times New Roman"/>
                          <a:sym typeface="Times New Roman"/>
                        </a:rPr>
                        <a:t>概況</a:t>
                      </a:r>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chemeClr val="dk1"/>
                        </a:buClr>
                        <a:buSzPts val="2000"/>
                        <a:buFont typeface="Times New Roman"/>
                        <a:buNone/>
                      </a:pPr>
                      <a:r>
                        <a:rPr lang="zh-TW" sz="2000" b="0" i="0" u="none" strike="noStrike" cap="none">
                          <a:solidFill>
                            <a:schemeClr val="dk1"/>
                          </a:solidFill>
                          <a:latin typeface="Times New Roman"/>
                          <a:ea typeface="Times New Roman"/>
                          <a:cs typeface="Times New Roman"/>
                          <a:sym typeface="Times New Roman"/>
                        </a:rPr>
                        <a:t>辦理日期</a:t>
                      </a:r>
                      <a:endParaRPr/>
                    </a:p>
                  </a:txBody>
                  <a:tcPr marL="35075" marR="35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600"/>
                        <a:buFont typeface="Calibri"/>
                        <a:buNone/>
                      </a:pPr>
                      <a:endParaRPr sz="600" b="0" i="0" u="none" strike="noStrike" cap="none">
                        <a:solidFill>
                          <a:schemeClr val="dk1"/>
                        </a:solidFill>
                        <a:latin typeface="Calibri"/>
                        <a:ea typeface="Calibri"/>
                        <a:cs typeface="Calibri"/>
                        <a:sym typeface="Calibri"/>
                      </a:endParaRPr>
                    </a:p>
                  </a:txBody>
                  <a:tcPr marL="35075" marR="35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409603">
                <a:tc vMerge="1">
                  <a:txBody>
                    <a:bodyPr/>
                    <a:lstStyle/>
                    <a:p>
                      <a:endParaRPr lang="zh-TW"/>
                    </a:p>
                  </a:txBody>
                  <a:tcPr/>
                </a:tc>
                <a:tc>
                  <a:txBody>
                    <a:bodyPr/>
                    <a:lstStyle/>
                    <a:p>
                      <a:pPr marL="0" marR="0" lvl="0" indent="0" algn="l" rtl="0">
                        <a:lnSpc>
                          <a:spcPct val="115000"/>
                        </a:lnSpc>
                        <a:spcBef>
                          <a:spcPts val="0"/>
                        </a:spcBef>
                        <a:spcAft>
                          <a:spcPts val="0"/>
                        </a:spcAft>
                        <a:buClr>
                          <a:srgbClr val="000000"/>
                        </a:buClr>
                        <a:buSzPts val="2000"/>
                        <a:buFont typeface="Times New Roman"/>
                        <a:buNone/>
                      </a:pPr>
                      <a:r>
                        <a:rPr lang="zh-TW" sz="2000" b="0" i="0" u="none" strike="noStrike" cap="none">
                          <a:solidFill>
                            <a:srgbClr val="000000"/>
                          </a:solidFill>
                          <a:latin typeface="Times New Roman"/>
                          <a:ea typeface="Times New Roman"/>
                          <a:cs typeface="Times New Roman"/>
                          <a:sym typeface="Times New Roman"/>
                        </a:rPr>
                        <a:t>辦理地點</a:t>
                      </a:r>
                      <a:endParaRPr sz="2000" b="0" i="0" u="none" strike="noStrike" cap="none">
                        <a:solidFill>
                          <a:schemeClr val="dk1"/>
                        </a:solidFill>
                        <a:latin typeface="Times New Roman"/>
                        <a:ea typeface="Times New Roman"/>
                        <a:cs typeface="Times New Roman"/>
                        <a:sym typeface="Times New Roman"/>
                      </a:endParaRPr>
                    </a:p>
                  </a:txBody>
                  <a:tcPr marL="35075" marR="35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600"/>
                        <a:buFont typeface="Calibri"/>
                        <a:buNone/>
                      </a:pPr>
                      <a:endParaRPr sz="600" b="0" i="0" u="none" strike="noStrike" cap="none">
                        <a:solidFill>
                          <a:schemeClr val="dk1"/>
                        </a:solidFill>
                        <a:latin typeface="Calibri"/>
                        <a:ea typeface="Calibri"/>
                        <a:cs typeface="Calibri"/>
                        <a:sym typeface="Calibri"/>
                      </a:endParaRPr>
                    </a:p>
                  </a:txBody>
                  <a:tcPr marL="35075" marR="35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409603">
                <a:tc vMerge="1">
                  <a:txBody>
                    <a:bodyPr/>
                    <a:lstStyle/>
                    <a:p>
                      <a:endParaRPr lang="zh-TW"/>
                    </a:p>
                  </a:txBody>
                  <a:tcPr/>
                </a:tc>
                <a:tc>
                  <a:txBody>
                    <a:bodyPr/>
                    <a:lstStyle/>
                    <a:p>
                      <a:pPr marL="0" marR="0" lvl="0" indent="0" algn="just" rtl="0">
                        <a:lnSpc>
                          <a:spcPct val="115000"/>
                        </a:lnSpc>
                        <a:spcBef>
                          <a:spcPts val="0"/>
                        </a:spcBef>
                        <a:spcAft>
                          <a:spcPts val="0"/>
                        </a:spcAft>
                        <a:buClr>
                          <a:schemeClr val="dk1"/>
                        </a:buClr>
                        <a:buSzPts val="2000"/>
                        <a:buFont typeface="Times New Roman"/>
                        <a:buNone/>
                      </a:pPr>
                      <a:r>
                        <a:rPr lang="zh-TW" sz="2000" b="0" i="0" u="none" strike="noStrike" cap="none">
                          <a:solidFill>
                            <a:schemeClr val="dk1"/>
                          </a:solidFill>
                          <a:latin typeface="Times New Roman"/>
                          <a:ea typeface="Times New Roman"/>
                          <a:cs typeface="Times New Roman"/>
                          <a:sym typeface="Times New Roman"/>
                        </a:rPr>
                        <a:t>研習對象</a:t>
                      </a:r>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a:txBody>
                  <a:tcPr marL="35075" marR="35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409603">
                <a:tc vMerge="1">
                  <a:txBody>
                    <a:bodyPr/>
                    <a:lstStyle/>
                    <a:p>
                      <a:endParaRPr lang="zh-TW"/>
                    </a:p>
                  </a:txBody>
                  <a:tcPr/>
                </a:tc>
                <a:tc>
                  <a:txBody>
                    <a:bodyPr/>
                    <a:lstStyle/>
                    <a:p>
                      <a:pPr marL="0" marR="0" lvl="0" indent="0" algn="just" rtl="0">
                        <a:lnSpc>
                          <a:spcPct val="115000"/>
                        </a:lnSpc>
                        <a:spcBef>
                          <a:spcPts val="0"/>
                        </a:spcBef>
                        <a:spcAft>
                          <a:spcPts val="0"/>
                        </a:spcAft>
                        <a:buClr>
                          <a:schemeClr val="dk1"/>
                        </a:buClr>
                        <a:buSzPts val="2000"/>
                        <a:buFont typeface="Times New Roman"/>
                        <a:buNone/>
                      </a:pPr>
                      <a:r>
                        <a:rPr lang="zh-TW" sz="2000" b="0" i="0" u="none" strike="noStrike" cap="none">
                          <a:solidFill>
                            <a:schemeClr val="dk1"/>
                          </a:solidFill>
                          <a:latin typeface="Times New Roman"/>
                          <a:ea typeface="Times New Roman"/>
                          <a:cs typeface="Times New Roman"/>
                          <a:sym typeface="Times New Roman"/>
                        </a:rPr>
                        <a:t>實施方式</a:t>
                      </a:r>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a:txBody>
                  <a:tcPr marL="35075" marR="35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409603">
                <a:tc vMerge="1">
                  <a:txBody>
                    <a:bodyPr/>
                    <a:lstStyle/>
                    <a:p>
                      <a:endParaRPr lang="zh-TW"/>
                    </a:p>
                  </a:txBody>
                  <a:tcPr/>
                </a:tc>
                <a:tc>
                  <a:txBody>
                    <a:bodyPr/>
                    <a:lstStyle/>
                    <a:p>
                      <a:pPr marL="0" marR="0" lvl="0" indent="0" algn="just" rtl="0">
                        <a:lnSpc>
                          <a:spcPct val="115000"/>
                        </a:lnSpc>
                        <a:spcBef>
                          <a:spcPts val="0"/>
                        </a:spcBef>
                        <a:spcAft>
                          <a:spcPts val="0"/>
                        </a:spcAft>
                        <a:buClr>
                          <a:schemeClr val="dk1"/>
                        </a:buClr>
                        <a:buSzPts val="2000"/>
                        <a:buFont typeface="Times New Roman"/>
                        <a:buNone/>
                      </a:pPr>
                      <a:r>
                        <a:rPr lang="zh-TW" sz="2000" b="0" i="0" u="none" strike="noStrike" cap="none">
                          <a:solidFill>
                            <a:schemeClr val="dk1"/>
                          </a:solidFill>
                          <a:latin typeface="Times New Roman"/>
                          <a:ea typeface="Times New Roman"/>
                          <a:cs typeface="Times New Roman"/>
                          <a:sym typeface="Times New Roman"/>
                        </a:rPr>
                        <a:t>參與總人數</a:t>
                      </a:r>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a:txBody>
                  <a:tcPr marL="35075" marR="35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485362">
                <a:tc>
                  <a:txBody>
                    <a:bodyPr/>
                    <a:lstStyle/>
                    <a:p>
                      <a:pPr marL="0" marR="0" lvl="0" indent="0" algn="ctr" rtl="0">
                        <a:lnSpc>
                          <a:spcPct val="115000"/>
                        </a:lnSpc>
                        <a:spcBef>
                          <a:spcPts val="0"/>
                        </a:spcBef>
                        <a:spcAft>
                          <a:spcPts val="0"/>
                        </a:spcAft>
                        <a:buClr>
                          <a:srgbClr val="000000"/>
                        </a:buClr>
                        <a:buSzPts val="2000"/>
                        <a:buFont typeface="Times New Roman"/>
                        <a:buNone/>
                      </a:pPr>
                      <a:r>
                        <a:rPr lang="zh-TW" sz="2000" b="0" i="0" u="none" strike="noStrike" cap="none">
                          <a:solidFill>
                            <a:srgbClr val="000000"/>
                          </a:solidFill>
                          <a:latin typeface="Times New Roman"/>
                          <a:ea typeface="Times New Roman"/>
                          <a:cs typeface="Times New Roman"/>
                          <a:sym typeface="Times New Roman"/>
                        </a:rPr>
                        <a:t>預期效益</a:t>
                      </a:r>
                      <a:endParaRPr sz="2000" b="0" i="0" u="none" strike="noStrike" cap="none">
                        <a:solidFill>
                          <a:schemeClr val="dk1"/>
                        </a:solidFill>
                        <a:latin typeface="Times New Roman"/>
                        <a:ea typeface="Times New Roman"/>
                        <a:cs typeface="Times New Roman"/>
                        <a:sym typeface="Times New Roman"/>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2">
                  <a:txBody>
                    <a:bodyPr/>
                    <a:lstStyle/>
                    <a:p>
                      <a:pPr marL="147638" marR="0" lvl="0" indent="-147638" algn="l" rtl="0">
                        <a:lnSpc>
                          <a:spcPct val="115000"/>
                        </a:lnSpc>
                        <a:spcBef>
                          <a:spcPts val="0"/>
                        </a:spcBef>
                        <a:spcAft>
                          <a:spcPts val="0"/>
                        </a:spcAft>
                        <a:buClr>
                          <a:srgbClr val="000000"/>
                        </a:buClr>
                        <a:buSzPts val="2000"/>
                        <a:buFont typeface="DFKai-SB"/>
                        <a:buNone/>
                      </a:pPr>
                      <a:r>
                        <a:rPr lang="zh-TW" sz="2000" b="0" i="0" u="none" strike="noStrike" cap="none">
                          <a:solidFill>
                            <a:srgbClr val="000000"/>
                          </a:solidFill>
                          <a:latin typeface="DFKai-SB"/>
                          <a:ea typeface="DFKai-SB"/>
                          <a:cs typeface="DFKai-SB"/>
                          <a:sym typeface="DFKai-SB"/>
                        </a:rPr>
                        <a:t> </a:t>
                      </a:r>
                      <a:endParaRPr sz="2000" b="0" i="0" u="none" strike="noStrike" cap="none">
                        <a:solidFill>
                          <a:schemeClr val="dk1"/>
                        </a:solidFill>
                        <a:latin typeface="Times New Roman"/>
                        <a:ea typeface="Times New Roman"/>
                        <a:cs typeface="Times New Roman"/>
                        <a:sym typeface="Times New Roman"/>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zh-TW"/>
                    </a:p>
                  </a:txBody>
                  <a:tcPr/>
                </a:tc>
                <a:extLst>
                  <a:ext uri="{0D108BD9-81ED-4DB2-BD59-A6C34878D82A}">
                    <a16:rowId xmlns:a16="http://schemas.microsoft.com/office/drawing/2014/main" val="10007"/>
                  </a:ext>
                </a:extLst>
              </a:tr>
              <a:tr h="490797">
                <a:tc>
                  <a:txBody>
                    <a:bodyPr/>
                    <a:lstStyle/>
                    <a:p>
                      <a:pPr marL="0" marR="0" lvl="0" indent="0" algn="ctr" rtl="0">
                        <a:lnSpc>
                          <a:spcPct val="115000"/>
                        </a:lnSpc>
                        <a:spcBef>
                          <a:spcPts val="0"/>
                        </a:spcBef>
                        <a:spcAft>
                          <a:spcPts val="0"/>
                        </a:spcAft>
                        <a:buClr>
                          <a:srgbClr val="000000"/>
                        </a:buClr>
                        <a:buSzPts val="2000"/>
                        <a:buFont typeface="Times New Roman"/>
                        <a:buNone/>
                      </a:pPr>
                      <a:r>
                        <a:rPr lang="zh-TW" sz="2000" b="0" i="0" u="none" strike="noStrike" cap="none">
                          <a:solidFill>
                            <a:srgbClr val="000000"/>
                          </a:solidFill>
                          <a:latin typeface="Times New Roman"/>
                          <a:ea typeface="Times New Roman"/>
                          <a:cs typeface="Times New Roman"/>
                          <a:sym typeface="Times New Roman"/>
                        </a:rPr>
                        <a:t>評估方式</a:t>
                      </a:r>
                      <a:endParaRPr sz="2000" b="0" i="0" u="none" strike="noStrike" cap="none">
                        <a:solidFill>
                          <a:schemeClr val="dk1"/>
                        </a:solidFill>
                        <a:latin typeface="Times New Roman"/>
                        <a:ea typeface="Times New Roman"/>
                        <a:cs typeface="Times New Roman"/>
                        <a:sym typeface="Times New Roman"/>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2000"/>
                        <a:buFont typeface="Calibri"/>
                        <a:buNone/>
                      </a:pPr>
                      <a:endParaRPr sz="2000" b="0" i="0" u="none" strike="noStrike" cap="none">
                        <a:solidFill>
                          <a:schemeClr val="dk1"/>
                        </a:solidFill>
                        <a:latin typeface="Calibri"/>
                        <a:ea typeface="Calibri"/>
                        <a:cs typeface="Calibri"/>
                        <a:sym typeface="Calibri"/>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zh-TW"/>
                    </a:p>
                  </a:txBody>
                  <a:tcPr/>
                </a:tc>
                <a:extLst>
                  <a:ext uri="{0D108BD9-81ED-4DB2-BD59-A6C34878D82A}">
                    <a16:rowId xmlns:a16="http://schemas.microsoft.com/office/drawing/2014/main" val="10008"/>
                  </a:ext>
                </a:extLst>
              </a:tr>
              <a:tr h="409603">
                <a:tc>
                  <a:txBody>
                    <a:bodyPr/>
                    <a:lstStyle/>
                    <a:p>
                      <a:pPr marL="0" marR="0" lvl="0" indent="0" algn="ctr" rtl="0">
                        <a:lnSpc>
                          <a:spcPct val="115000"/>
                        </a:lnSpc>
                        <a:spcBef>
                          <a:spcPts val="0"/>
                        </a:spcBef>
                        <a:spcAft>
                          <a:spcPts val="0"/>
                        </a:spcAft>
                        <a:buClr>
                          <a:srgbClr val="000000"/>
                        </a:buClr>
                        <a:buSzPts val="2000"/>
                        <a:buFont typeface="Times New Roman"/>
                        <a:buNone/>
                      </a:pPr>
                      <a:r>
                        <a:rPr lang="zh-TW" sz="2000" b="0" i="0" u="none" strike="noStrike" cap="none">
                          <a:solidFill>
                            <a:srgbClr val="000000"/>
                          </a:solidFill>
                          <a:latin typeface="Times New Roman"/>
                          <a:ea typeface="Times New Roman"/>
                          <a:cs typeface="Times New Roman"/>
                          <a:sym typeface="Times New Roman"/>
                        </a:rPr>
                        <a:t>結果</a:t>
                      </a:r>
                      <a:endParaRPr sz="2000" b="0" i="0" u="none" strike="noStrike" cap="none">
                        <a:solidFill>
                          <a:schemeClr val="dk1"/>
                        </a:solidFill>
                        <a:latin typeface="Times New Roman"/>
                        <a:ea typeface="Times New Roman"/>
                        <a:cs typeface="Times New Roman"/>
                        <a:sym typeface="Times New Roman"/>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2000"/>
                        <a:buFont typeface="Calibri"/>
                        <a:buNone/>
                      </a:pPr>
                      <a:endParaRPr sz="2000" b="0" i="0" u="none" strike="noStrike" cap="none">
                        <a:solidFill>
                          <a:schemeClr val="dk1"/>
                        </a:solidFill>
                        <a:latin typeface="Calibri"/>
                        <a:ea typeface="Calibri"/>
                        <a:cs typeface="Calibri"/>
                        <a:sym typeface="Calibri"/>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zh-TW"/>
                    </a:p>
                  </a:txBody>
                  <a:tcPr/>
                </a:tc>
                <a:extLst>
                  <a:ext uri="{0D108BD9-81ED-4DB2-BD59-A6C34878D82A}">
                    <a16:rowId xmlns:a16="http://schemas.microsoft.com/office/drawing/2014/main" val="10009"/>
                  </a:ext>
                </a:extLst>
              </a:tr>
              <a:tr h="490797">
                <a:tc>
                  <a:txBody>
                    <a:bodyPr/>
                    <a:lstStyle/>
                    <a:p>
                      <a:pPr marL="0" marR="0" lvl="0" indent="0" algn="ctr" rtl="0">
                        <a:lnSpc>
                          <a:spcPct val="100000"/>
                        </a:lnSpc>
                        <a:spcBef>
                          <a:spcPts val="0"/>
                        </a:spcBef>
                        <a:spcAft>
                          <a:spcPts val="0"/>
                        </a:spcAft>
                        <a:buClr>
                          <a:schemeClr val="dk1"/>
                        </a:buClr>
                        <a:buSzPts val="2000"/>
                        <a:buFont typeface="Times New Roman"/>
                        <a:buNone/>
                      </a:pPr>
                      <a:r>
                        <a:rPr lang="zh-TW" sz="2000" b="0" i="0" u="none" strike="noStrike" cap="none">
                          <a:solidFill>
                            <a:schemeClr val="dk1"/>
                          </a:solidFill>
                          <a:latin typeface="Times New Roman"/>
                          <a:ea typeface="Times New Roman"/>
                          <a:cs typeface="Times New Roman"/>
                          <a:sym typeface="Times New Roman"/>
                        </a:rPr>
                        <a:t>結論</a:t>
                      </a:r>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2000"/>
                        <a:buFont typeface="Calibri"/>
                        <a:buNone/>
                      </a:pPr>
                      <a:endParaRPr sz="2000" b="0" i="0" u="none" strike="noStrike" cap="none">
                        <a:solidFill>
                          <a:schemeClr val="dk1"/>
                        </a:solidFill>
                        <a:latin typeface="Calibri"/>
                        <a:ea typeface="Calibri"/>
                        <a:cs typeface="Calibri"/>
                        <a:sym typeface="Calibri"/>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zh-TW"/>
                    </a:p>
                  </a:txBody>
                  <a:tcPr/>
                </a:tc>
                <a:extLst>
                  <a:ext uri="{0D108BD9-81ED-4DB2-BD59-A6C34878D82A}">
                    <a16:rowId xmlns:a16="http://schemas.microsoft.com/office/drawing/2014/main" val="10010"/>
                  </a:ext>
                </a:extLst>
              </a:tr>
              <a:tr h="707314">
                <a:tc>
                  <a:txBody>
                    <a:bodyPr/>
                    <a:lstStyle/>
                    <a:p>
                      <a:pPr marL="0" marR="0" lvl="0" indent="0" algn="ctr" rtl="0">
                        <a:lnSpc>
                          <a:spcPct val="100000"/>
                        </a:lnSpc>
                        <a:spcBef>
                          <a:spcPts val="0"/>
                        </a:spcBef>
                        <a:spcAft>
                          <a:spcPts val="0"/>
                        </a:spcAft>
                        <a:buClr>
                          <a:schemeClr val="dk1"/>
                        </a:buClr>
                        <a:buSzPts val="2000"/>
                        <a:buFont typeface="Times New Roman"/>
                        <a:buNone/>
                      </a:pPr>
                      <a:r>
                        <a:rPr lang="zh-TW" sz="2000" b="0" i="0" u="none" strike="noStrike" cap="none">
                          <a:solidFill>
                            <a:schemeClr val="dk1"/>
                          </a:solidFill>
                          <a:latin typeface="Times New Roman"/>
                          <a:ea typeface="Times New Roman"/>
                          <a:cs typeface="Times New Roman"/>
                          <a:sym typeface="Times New Roman"/>
                        </a:rPr>
                        <a:t>建議</a:t>
                      </a:r>
                      <a:endParaRPr/>
                    </a:p>
                    <a:p>
                      <a:pPr marL="0" marR="0" lvl="0" indent="0" algn="ctr" rtl="0">
                        <a:lnSpc>
                          <a:spcPct val="100000"/>
                        </a:lnSpc>
                        <a:spcBef>
                          <a:spcPts val="0"/>
                        </a:spcBef>
                        <a:spcAft>
                          <a:spcPts val="0"/>
                        </a:spcAft>
                        <a:buClr>
                          <a:schemeClr val="dk1"/>
                        </a:buClr>
                        <a:buSzPts val="2000"/>
                        <a:buFont typeface="Times New Roman"/>
                        <a:buNone/>
                      </a:pPr>
                      <a:r>
                        <a:rPr lang="zh-TW" sz="2000" b="0" i="0" u="none" strike="noStrike" cap="none">
                          <a:solidFill>
                            <a:schemeClr val="dk1"/>
                          </a:solidFill>
                          <a:latin typeface="Times New Roman"/>
                          <a:ea typeface="Times New Roman"/>
                          <a:cs typeface="Times New Roman"/>
                          <a:sym typeface="Times New Roman"/>
                        </a:rPr>
                        <a:t>與解決策略</a:t>
                      </a:r>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2000"/>
                        <a:buFont typeface="Calibri"/>
                        <a:buNone/>
                      </a:pPr>
                      <a:endParaRPr sz="2000" b="0" i="0" u="none" strike="noStrike" cap="none" dirty="0">
                        <a:solidFill>
                          <a:schemeClr val="dk1"/>
                        </a:solidFill>
                        <a:latin typeface="Calibri"/>
                        <a:ea typeface="Calibri"/>
                        <a:cs typeface="Calibri"/>
                        <a:sym typeface="Calibri"/>
                      </a:endParaRPr>
                    </a:p>
                  </a:txBody>
                  <a:tcPr marL="35075" marR="350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zh-TW"/>
                    </a:p>
                  </a:txBody>
                  <a:tcPr/>
                </a:tc>
                <a:extLst>
                  <a:ext uri="{0D108BD9-81ED-4DB2-BD59-A6C34878D82A}">
                    <a16:rowId xmlns:a16="http://schemas.microsoft.com/office/drawing/2014/main" val="10011"/>
                  </a:ext>
                </a:extLst>
              </a:tr>
            </a:tbl>
          </a:graphicData>
        </a:graphic>
      </p:graphicFrame>
      <p:sp>
        <p:nvSpPr>
          <p:cNvPr id="9" name="Google Shape;169;p7"/>
          <p:cNvSpPr txBox="1"/>
          <p:nvPr/>
        </p:nvSpPr>
        <p:spPr>
          <a:xfrm>
            <a:off x="5453058" y="6488668"/>
            <a:ext cx="5214942"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zh-TW" sz="1200" dirty="0">
                <a:solidFill>
                  <a:srgbClr val="A5A5A5"/>
                </a:solidFill>
                <a:latin typeface="Calibri"/>
                <a:ea typeface="Calibri"/>
                <a:cs typeface="Calibri"/>
                <a:sym typeface="Calibri"/>
              </a:rPr>
              <a:t>撰寫格式引自李俊湖(2018)「深化成效評估撰寫格式」</a:t>
            </a:r>
            <a:endParaRPr sz="1200" dirty="0"/>
          </a:p>
        </p:txBody>
      </p:sp>
      <p:sp>
        <p:nvSpPr>
          <p:cNvPr id="11" name="副標題 2">
            <a:extLst>
              <a:ext uri="{FF2B5EF4-FFF2-40B4-BE49-F238E27FC236}">
                <a16:creationId xmlns:a16="http://schemas.microsoft.com/office/drawing/2014/main" id="{8ADB0782-A624-43D9-B9D1-DCB71DC98E74}"/>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3725021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1"/>
          <p:cNvSpPr>
            <a:spLocks noGrp="1"/>
          </p:cNvSpPr>
          <p:nvPr>
            <p:ph type="title"/>
          </p:nvPr>
        </p:nvSpPr>
        <p:spPr/>
        <p:txBody>
          <a:bodyPr/>
          <a:lstStyle/>
          <a:p>
            <a:endParaRPr lang="zh-TW" altLang="en-US"/>
          </a:p>
        </p:txBody>
      </p:sp>
      <p:sp>
        <p:nvSpPr>
          <p:cNvPr id="13" name="文字版面配置區 12"/>
          <p:cNvSpPr>
            <a:spLocks noGrp="1"/>
          </p:cNvSpPr>
          <p:nvPr>
            <p:ph type="body" idx="1"/>
          </p:nvPr>
        </p:nvSpPr>
        <p:spPr>
          <a:xfrm>
            <a:off x="1134318" y="1600201"/>
            <a:ext cx="10448081" cy="4525963"/>
          </a:xfrm>
        </p:spPr>
        <p:txBody>
          <a:bodyPr/>
          <a:lstStyle/>
          <a:p>
            <a:pPr marL="622300" lvl="0" indent="-622300">
              <a:spcBef>
                <a:spcPts val="0"/>
              </a:spcBef>
              <a:buClr>
                <a:srgbClr val="002060"/>
              </a:buClr>
              <a:buSzPts val="3200"/>
              <a:buFont typeface="Noto Sans Symbols"/>
              <a:buChar char="◆"/>
            </a:pPr>
            <a:r>
              <a:rPr lang="zh-TW" altLang="en-US" b="1" dirty="0">
                <a:solidFill>
                  <a:srgbClr val="002060"/>
                </a:solidFill>
                <a:latin typeface="微軟正黑體" panose="020B0604030504040204" pitchFamily="34" charset="-120"/>
                <a:ea typeface="微軟正黑體" panose="020B0604030504040204" pitchFamily="34" charset="-120"/>
                <a:cs typeface="DFKai-SB"/>
                <a:sym typeface="DFKai-SB"/>
              </a:rPr>
              <a:t>格式可參考</a:t>
            </a:r>
            <a:r>
              <a:rPr lang="en-US" altLang="zh-TW" b="1" dirty="0">
                <a:solidFill>
                  <a:srgbClr val="002060"/>
                </a:solidFill>
                <a:latin typeface="微軟正黑體" panose="020B0604030504040204" pitchFamily="34" charset="-120"/>
                <a:ea typeface="微軟正黑體" panose="020B0604030504040204" pitchFamily="34" charset="-120"/>
                <a:cs typeface="DFKai-SB"/>
                <a:sym typeface="DFKai-SB"/>
              </a:rPr>
              <a:t>APA</a:t>
            </a:r>
            <a:r>
              <a:rPr lang="zh-TW" altLang="en-US" b="1" dirty="0">
                <a:solidFill>
                  <a:srgbClr val="002060"/>
                </a:solidFill>
                <a:latin typeface="微軟正黑體" panose="020B0604030504040204" pitchFamily="34" charset="-120"/>
                <a:ea typeface="微軟正黑體" panose="020B0604030504040204" pitchFamily="34" charset="-120"/>
                <a:cs typeface="DFKai-SB"/>
                <a:sym typeface="DFKai-SB"/>
              </a:rPr>
              <a:t>第六版</a:t>
            </a:r>
          </a:p>
          <a:p>
            <a:pPr marL="622300" lvl="0" indent="-622300">
              <a:spcBef>
                <a:spcPts val="2440"/>
              </a:spcBef>
              <a:buClr>
                <a:srgbClr val="002060"/>
              </a:buClr>
              <a:buSzPts val="3200"/>
              <a:buFont typeface="Noto Sans Symbols"/>
              <a:buChar char="◆"/>
            </a:pPr>
            <a:r>
              <a:rPr lang="zh-TW" altLang="en-US" b="1" dirty="0">
                <a:solidFill>
                  <a:srgbClr val="002060"/>
                </a:solidFill>
                <a:latin typeface="微軟正黑體" panose="020B0604030504040204" pitchFamily="34" charset="-120"/>
                <a:ea typeface="微軟正黑體" panose="020B0604030504040204" pitchFamily="34" charset="-120"/>
                <a:cs typeface="DFKai-SB"/>
                <a:sym typeface="DFKai-SB"/>
              </a:rPr>
              <a:t>報告內容撰寫，建議呈現重點</a:t>
            </a:r>
          </a:p>
          <a:p>
            <a:pPr marL="781050" lvl="0" indent="-425450">
              <a:spcBef>
                <a:spcPts val="2440"/>
              </a:spcBef>
              <a:buClr>
                <a:srgbClr val="000066"/>
              </a:buClr>
              <a:buSzPts val="3200"/>
              <a:buFont typeface="Calibri"/>
              <a:buAutoNum type="arabicPeriod"/>
            </a:pP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如段落內容過長者，可考慮以列點敘述之方式，清楚呈現表達內容。</a:t>
            </a:r>
          </a:p>
          <a:p>
            <a:pPr marL="781050" lvl="0" indent="-425450">
              <a:spcBef>
                <a:spcPts val="2440"/>
              </a:spcBef>
              <a:buClr>
                <a:srgbClr val="000066"/>
              </a:buClr>
              <a:buSzPts val="3200"/>
              <a:buFont typeface="Calibri"/>
              <a:buAutoNum type="arabicPeriod"/>
            </a:pP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建議每一段內容列一標題，概括這一段內容所述之重點。讓讀者一看標題可清楚掌握本段內容之重點。</a:t>
            </a:r>
            <a:endParaRPr lang="zh-TW" altLang="en-US" dirty="0">
              <a:latin typeface="微軟正黑體" panose="020B0604030504040204" pitchFamily="34" charset="-120"/>
              <a:ea typeface="微軟正黑體" panose="020B0604030504040204" pitchFamily="34" charset="-120"/>
            </a:endParaRPr>
          </a:p>
          <a:p>
            <a:endParaRPr lang="zh-TW" altLang="en-US" dirty="0"/>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idx="12"/>
          </p:nvPr>
        </p:nvSpPr>
        <p:spPr>
          <a:xfrm>
            <a:off x="8737600" y="6356351"/>
            <a:ext cx="2844800" cy="365125"/>
          </a:xfrm>
          <a:prstGeom prst="rect">
            <a:avLst/>
          </a:prstGeom>
          <a:noFill/>
          <a:ln>
            <a:noFill/>
          </a:ln>
        </p:spPr>
        <p:txBody>
          <a:bodyPr spcFirstLastPara="1" vert="horz" wrap="square" lIns="91425" tIns="45700" rIns="91425" bIns="45700" rtlCol="0" anchor="ctr" anchorCtr="0">
            <a:noAutofit/>
          </a:bodyPr>
          <a:lstStyle>
            <a:defPPr>
              <a:defRPr lang="zh-TW"/>
            </a:defPPr>
            <a:lvl1pPr marL="0" lvl="0" indent="0" algn="r" defTabSz="914400" rtl="0" eaLnBrk="1" latinLnBrk="0" hangingPunct="1">
              <a:spcBef>
                <a:spcPts val="0"/>
              </a:spcBef>
              <a:buNone/>
              <a:defRPr sz="1200" kern="1200">
                <a:solidFill>
                  <a:schemeClr val="tx1">
                    <a:tint val="75000"/>
                  </a:schemeClr>
                </a:solidFill>
                <a:latin typeface="+mn-lt"/>
                <a:ea typeface="+mn-ea"/>
                <a:cs typeface="+mn-cs"/>
              </a:defRPr>
            </a:lvl1pPr>
            <a:lvl2pPr marL="0" lvl="1" indent="0" algn="r" defTabSz="914400" rtl="0" eaLnBrk="1" latinLnBrk="0" hangingPunct="1">
              <a:spcBef>
                <a:spcPts val="0"/>
              </a:spcBef>
              <a:buNone/>
              <a:defRPr sz="1800" kern="1200">
                <a:solidFill>
                  <a:schemeClr val="tx1"/>
                </a:solidFill>
                <a:latin typeface="+mn-lt"/>
                <a:ea typeface="+mn-ea"/>
                <a:cs typeface="+mn-cs"/>
              </a:defRPr>
            </a:lvl2pPr>
            <a:lvl3pPr marL="0" lvl="2" indent="0" algn="r" defTabSz="914400" rtl="0" eaLnBrk="1" latinLnBrk="0" hangingPunct="1">
              <a:spcBef>
                <a:spcPts val="0"/>
              </a:spcBef>
              <a:buNone/>
              <a:defRPr sz="1800" kern="1200">
                <a:solidFill>
                  <a:schemeClr val="tx1"/>
                </a:solidFill>
                <a:latin typeface="+mn-lt"/>
                <a:ea typeface="+mn-ea"/>
                <a:cs typeface="+mn-cs"/>
              </a:defRPr>
            </a:lvl3pPr>
            <a:lvl4pPr marL="0" lvl="3" indent="0" algn="r" defTabSz="914400" rtl="0" eaLnBrk="1" latinLnBrk="0" hangingPunct="1">
              <a:spcBef>
                <a:spcPts val="0"/>
              </a:spcBef>
              <a:buNone/>
              <a:defRPr sz="1800" kern="1200">
                <a:solidFill>
                  <a:schemeClr val="tx1"/>
                </a:solidFill>
                <a:latin typeface="+mn-lt"/>
                <a:ea typeface="+mn-ea"/>
                <a:cs typeface="+mn-cs"/>
              </a:defRPr>
            </a:lvl4pPr>
            <a:lvl5pPr marL="0" lvl="4" indent="0" algn="r" defTabSz="914400" rtl="0" eaLnBrk="1" latinLnBrk="0" hangingPunct="1">
              <a:spcBef>
                <a:spcPts val="0"/>
              </a:spcBef>
              <a:buNone/>
              <a:defRPr sz="1800" kern="1200">
                <a:solidFill>
                  <a:schemeClr val="tx1"/>
                </a:solidFill>
                <a:latin typeface="+mn-lt"/>
                <a:ea typeface="+mn-ea"/>
                <a:cs typeface="+mn-cs"/>
              </a:defRPr>
            </a:lvl5pPr>
            <a:lvl6pPr marL="0" lvl="5" indent="0" algn="r" defTabSz="914400" rtl="0" eaLnBrk="1" latinLnBrk="0" hangingPunct="1">
              <a:spcBef>
                <a:spcPts val="0"/>
              </a:spcBef>
              <a:buNone/>
              <a:defRPr sz="1800" kern="1200">
                <a:solidFill>
                  <a:schemeClr val="tx1"/>
                </a:solidFill>
                <a:latin typeface="+mn-lt"/>
                <a:ea typeface="+mn-ea"/>
                <a:cs typeface="+mn-cs"/>
              </a:defRPr>
            </a:lvl6pPr>
            <a:lvl7pPr marL="0" lvl="6" indent="0" algn="r" defTabSz="914400" rtl="0" eaLnBrk="1" latinLnBrk="0" hangingPunct="1">
              <a:spcBef>
                <a:spcPts val="0"/>
              </a:spcBef>
              <a:buNone/>
              <a:defRPr sz="1800" kern="1200">
                <a:solidFill>
                  <a:schemeClr val="tx1"/>
                </a:solidFill>
                <a:latin typeface="+mn-lt"/>
                <a:ea typeface="+mn-ea"/>
                <a:cs typeface="+mn-cs"/>
              </a:defRPr>
            </a:lvl7pPr>
            <a:lvl8pPr marL="0" lvl="7" indent="0" algn="r" defTabSz="914400" rtl="0" eaLnBrk="1" latinLnBrk="0" hangingPunct="1">
              <a:spcBef>
                <a:spcPts val="0"/>
              </a:spcBef>
              <a:buNone/>
              <a:defRPr sz="1800" kern="1200">
                <a:solidFill>
                  <a:schemeClr val="tx1"/>
                </a:solidFill>
                <a:latin typeface="+mn-lt"/>
                <a:ea typeface="+mn-ea"/>
                <a:cs typeface="+mn-cs"/>
              </a:defRPr>
            </a:lvl8pPr>
            <a:lvl9pPr marL="0" lvl="8" indent="0" algn="r" defTabSz="914400" rtl="0" eaLnBrk="1" latinLnBrk="0" hangingPunct="1">
              <a:spcBef>
                <a:spcPts val="0"/>
              </a:spcBef>
              <a:buNone/>
              <a:defRPr sz="1800" kern="1200">
                <a:solidFill>
                  <a:schemeClr val="tx1"/>
                </a:solidFill>
                <a:latin typeface="+mn-lt"/>
                <a:ea typeface="+mn-ea"/>
                <a:cs typeface="+mn-cs"/>
              </a:defRPr>
            </a:lvl9pPr>
          </a:lstStyle>
          <a:p>
            <a:fld id="{00000000-1234-1234-1234-123412341234}" type="slidenum">
              <a:rPr lang="en-US" altLang="zh-TW" smtClean="0"/>
              <a:pPr/>
              <a:t>11</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sp>
        <p:nvSpPr>
          <p:cNvPr id="9" name="副標題 2">
            <a:extLst>
              <a:ext uri="{FF2B5EF4-FFF2-40B4-BE49-F238E27FC236}">
                <a16:creationId xmlns:a16="http://schemas.microsoft.com/office/drawing/2014/main" id="{93326EA2-593C-4F9F-AFF7-33CFFA7015B8}"/>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1471790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7"/>
          <p:cNvSpPr>
            <a:spLocks noGrp="1"/>
          </p:cNvSpPr>
          <p:nvPr>
            <p:ph type="ctrTitle"/>
          </p:nvPr>
        </p:nvSpPr>
        <p:spPr/>
        <p:txBody>
          <a:bodyPr>
            <a:normAutofit/>
          </a:bodyPr>
          <a:lstStyle/>
          <a:p>
            <a:r>
              <a:rPr lang="zh-TW" altLang="en-US" sz="4800" b="1" dirty="0">
                <a:latin typeface="微軟正黑體" panose="020B0604030504040204" pitchFamily="34" charset="-120"/>
                <a:ea typeface="微軟正黑體" panose="020B0604030504040204" pitchFamily="34" charset="-120"/>
                <a:cs typeface="DFKai-SB"/>
                <a:sym typeface="DFKai-SB"/>
              </a:rPr>
              <a:t>貳、深化成效評估報告之撰寫</a:t>
            </a:r>
            <a:endParaRPr lang="zh-TW" altLang="en-US" sz="4800" b="1" dirty="0">
              <a:latin typeface="微軟正黑體" panose="020B0604030504040204" pitchFamily="34" charset="-120"/>
              <a:ea typeface="微軟正黑體" panose="020B0604030504040204" pitchFamily="34" charset="-120"/>
            </a:endParaRPr>
          </a:p>
        </p:txBody>
      </p:sp>
      <p:sp>
        <p:nvSpPr>
          <p:cNvPr id="9" name="副標題 8"/>
          <p:cNvSpPr>
            <a:spLocks noGrp="1"/>
          </p:cNvSpPr>
          <p:nvPr>
            <p:ph type="subTitle" idx="1"/>
          </p:nvPr>
        </p:nvSpPr>
        <p:spPr>
          <a:xfrm>
            <a:off x="1524000" y="4039564"/>
            <a:ext cx="9144000" cy="1218235"/>
          </a:xfrm>
        </p:spPr>
        <p:txBody>
          <a:bodyPr>
            <a:normAutofit/>
          </a:bodyPr>
          <a:lstStyle/>
          <a:p>
            <a:pPr lvl="0"/>
            <a:r>
              <a:rPr lang="zh-TW" altLang="en-US" sz="3200" dirty="0">
                <a:latin typeface="微軟正黑體" panose="020B0604030504040204" pitchFamily="34" charset="-120"/>
                <a:ea typeface="微軟正黑體" panose="020B0604030504040204" pitchFamily="34" charset="-120"/>
                <a:cs typeface="DFKai-SB"/>
                <a:sym typeface="DFKai-SB"/>
              </a:rPr>
              <a:t>以完整報告版為例</a:t>
            </a:r>
            <a:endParaRPr lang="zh-TW" altLang="en-US" sz="3200" dirty="0">
              <a:latin typeface="微軟正黑體" panose="020B0604030504040204" pitchFamily="34" charset="-120"/>
              <a:ea typeface="微軟正黑體" panose="020B0604030504040204" pitchFamily="34" charset="-120"/>
            </a:endParaRPr>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sz="quarter" idx="12"/>
          </p:nvPr>
        </p:nvSpPr>
        <p:spPr/>
        <p:txBody>
          <a:bodyPr/>
          <a:lstStyle/>
          <a:p>
            <a:fld id="{84087AF5-416B-4B64-B966-17F1BF1DEC89}" type="slidenum">
              <a:rPr lang="zh-TW" altLang="en-US" smtClean="0">
                <a:latin typeface="+mj-lt"/>
              </a:rPr>
              <a:pPr/>
              <a:t>12</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sp>
        <p:nvSpPr>
          <p:cNvPr id="11" name="副標題 2">
            <a:extLst>
              <a:ext uri="{FF2B5EF4-FFF2-40B4-BE49-F238E27FC236}">
                <a16:creationId xmlns:a16="http://schemas.microsoft.com/office/drawing/2014/main" id="{95731D40-B551-41F4-8C16-0B36910C461F}"/>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21730140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1"/>
          <p:cNvSpPr>
            <a:spLocks noGrp="1"/>
          </p:cNvSpPr>
          <p:nvPr>
            <p:ph type="title"/>
          </p:nvPr>
        </p:nvSpPr>
        <p:spPr>
          <a:xfrm>
            <a:off x="609600" y="274638"/>
            <a:ext cx="10972800" cy="732359"/>
          </a:xfrm>
        </p:spPr>
        <p:txBody>
          <a:bodyPr>
            <a:normAutofit/>
          </a:bodyPr>
          <a:lstStyle/>
          <a:p>
            <a:pPr lvl="0"/>
            <a:r>
              <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rPr>
              <a:t>一、</a:t>
            </a:r>
            <a:r>
              <a:rPr lang="en-US" altLang="zh-TW" b="1" dirty="0">
                <a:solidFill>
                  <a:schemeClr val="dk1"/>
                </a:solidFill>
                <a:latin typeface="微軟正黑體" panose="020B0604030504040204" pitchFamily="34" charset="-120"/>
                <a:ea typeface="微軟正黑體" panose="020B0604030504040204" pitchFamily="34" charset="-120"/>
                <a:cs typeface="DFKai-SB"/>
                <a:sym typeface="DFKai-SB"/>
              </a:rPr>
              <a:t>(</a:t>
            </a:r>
            <a:r>
              <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rPr>
              <a:t>完整版</a:t>
            </a:r>
            <a:r>
              <a:rPr lang="en-US" altLang="zh-TW" b="1" dirty="0">
                <a:solidFill>
                  <a:schemeClr val="dk1"/>
                </a:solidFill>
                <a:latin typeface="微軟正黑體" panose="020B0604030504040204" pitchFamily="34" charset="-120"/>
                <a:ea typeface="微軟正黑體" panose="020B0604030504040204" pitchFamily="34" charset="-120"/>
                <a:cs typeface="DFKai-SB"/>
                <a:sym typeface="DFKai-SB"/>
              </a:rPr>
              <a:t>)</a:t>
            </a:r>
            <a:r>
              <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rPr>
              <a:t>報告撰寫重點 </a:t>
            </a:r>
            <a:r>
              <a:rPr lang="en-US" altLang="zh-TW" sz="4000" b="1" dirty="0">
                <a:solidFill>
                  <a:srgbClr val="000066"/>
                </a:solidFill>
                <a:latin typeface="微軟正黑體" panose="020B0604030504040204" pitchFamily="34" charset="-120"/>
                <a:ea typeface="微軟正黑體" panose="020B0604030504040204" pitchFamily="34" charset="-120"/>
                <a:cs typeface="DFKai-SB"/>
                <a:sym typeface="DFKai-SB"/>
              </a:rPr>
              <a:t>-1</a:t>
            </a:r>
            <a:endParaRPr lang="zh-TW" altLang="en-US" dirty="0">
              <a:latin typeface="微軟正黑體" panose="020B0604030504040204" pitchFamily="34" charset="-120"/>
              <a:ea typeface="微軟正黑體" panose="020B0604030504040204" pitchFamily="34" charset="-120"/>
            </a:endParaRPr>
          </a:p>
        </p:txBody>
      </p:sp>
      <p:sp>
        <p:nvSpPr>
          <p:cNvPr id="13" name="文字版面配置區 12"/>
          <p:cNvSpPr>
            <a:spLocks noGrp="1"/>
          </p:cNvSpPr>
          <p:nvPr>
            <p:ph type="body" idx="1"/>
          </p:nvPr>
        </p:nvSpPr>
        <p:spPr>
          <a:xfrm>
            <a:off x="2083442" y="2060293"/>
            <a:ext cx="9498957" cy="4629873"/>
          </a:xfrm>
        </p:spPr>
        <p:txBody>
          <a:bodyPr>
            <a:normAutofit/>
          </a:bodyPr>
          <a:lstStyle/>
          <a:p>
            <a:pPr marL="0" lvl="0" indent="0">
              <a:spcBef>
                <a:spcPts val="0"/>
              </a:spcBef>
              <a:buNone/>
            </a:pPr>
            <a:r>
              <a:rPr lang="zh-TW" altLang="en-US" sz="3200" b="1" u="sng" dirty="0">
                <a:solidFill>
                  <a:srgbClr val="002060"/>
                </a:solidFill>
                <a:latin typeface="微軟正黑體" panose="020B0604030504040204" pitchFamily="34" charset="-120"/>
                <a:ea typeface="微軟正黑體" panose="020B0604030504040204" pitchFamily="34" charset="-120"/>
                <a:cs typeface="DFKai-SB"/>
                <a:sym typeface="DFKai-SB"/>
              </a:rPr>
              <a:t>壹、緒論 </a:t>
            </a:r>
            <a:r>
              <a:rPr lang="en-US" altLang="zh-TW" sz="1800" b="1" dirty="0">
                <a:solidFill>
                  <a:srgbClr val="002060"/>
                </a:solidFill>
                <a:latin typeface="微軟正黑體" panose="020B0604030504040204" pitchFamily="34" charset="-120"/>
                <a:ea typeface="微軟正黑體" panose="020B0604030504040204" pitchFamily="34" charset="-120"/>
                <a:cs typeface="DFKai-SB"/>
                <a:sym typeface="DFKai-SB"/>
              </a:rPr>
              <a:t>(</a:t>
            </a:r>
            <a:r>
              <a:rPr lang="zh-TW" altLang="en-US" sz="1800" b="1" dirty="0">
                <a:solidFill>
                  <a:srgbClr val="002060"/>
                </a:solidFill>
                <a:latin typeface="微軟正黑體" panose="020B0604030504040204" pitchFamily="34" charset="-120"/>
                <a:ea typeface="微軟正黑體" panose="020B0604030504040204" pitchFamily="34" charset="-120"/>
                <a:cs typeface="DFKai-SB"/>
                <a:sym typeface="DFKai-SB"/>
              </a:rPr>
              <a:t>約</a:t>
            </a:r>
            <a:r>
              <a:rPr lang="en-US" altLang="zh-TW" sz="1800" b="1" dirty="0">
                <a:solidFill>
                  <a:srgbClr val="002060"/>
                </a:solidFill>
                <a:latin typeface="微軟正黑體" panose="020B0604030504040204" pitchFamily="34" charset="-120"/>
                <a:ea typeface="微軟正黑體" panose="020B0604030504040204" pitchFamily="34" charset="-120"/>
                <a:cs typeface="DFKai-SB"/>
                <a:sym typeface="DFKai-SB"/>
              </a:rPr>
              <a:t>100</a:t>
            </a:r>
            <a:r>
              <a:rPr lang="zh-TW" altLang="en-US" sz="1800" b="1" dirty="0">
                <a:solidFill>
                  <a:srgbClr val="002060"/>
                </a:solidFill>
                <a:latin typeface="微軟正黑體" panose="020B0604030504040204" pitchFamily="34" charset="-120"/>
                <a:ea typeface="微軟正黑體" panose="020B0604030504040204" pitchFamily="34" charset="-120"/>
                <a:cs typeface="DFKai-SB"/>
                <a:sym typeface="DFKai-SB"/>
              </a:rPr>
              <a:t>字</a:t>
            </a:r>
            <a:r>
              <a:rPr lang="en-US" altLang="zh-TW" sz="1800" b="1" dirty="0">
                <a:solidFill>
                  <a:srgbClr val="002060"/>
                </a:solidFill>
                <a:latin typeface="微軟正黑體" panose="020B0604030504040204" pitchFamily="34" charset="-120"/>
                <a:ea typeface="微軟正黑體" panose="020B0604030504040204" pitchFamily="34" charset="-120"/>
                <a:cs typeface="DFKai-SB"/>
                <a:sym typeface="DFKai-SB"/>
              </a:rPr>
              <a:t>)</a:t>
            </a:r>
            <a:endParaRPr lang="zh-TW" altLang="en-US" dirty="0">
              <a:latin typeface="微軟正黑體" panose="020B0604030504040204" pitchFamily="34" charset="-120"/>
              <a:ea typeface="微軟正黑體" panose="020B0604030504040204" pitchFamily="34" charset="-120"/>
            </a:endParaRPr>
          </a:p>
          <a:p>
            <a:pPr marL="0" lvl="0" indent="0">
              <a:spcBef>
                <a:spcPts val="1200"/>
              </a:spcBef>
              <a:buNone/>
            </a:pPr>
            <a:r>
              <a:rPr lang="zh-TW" altLang="en-US" sz="3200" b="1" u="sng" dirty="0">
                <a:solidFill>
                  <a:srgbClr val="002060"/>
                </a:solidFill>
                <a:latin typeface="微軟正黑體" panose="020B0604030504040204" pitchFamily="34" charset="-120"/>
                <a:ea typeface="微軟正黑體" panose="020B0604030504040204" pitchFamily="34" charset="-120"/>
                <a:cs typeface="DFKai-SB"/>
                <a:sym typeface="DFKai-SB"/>
              </a:rPr>
              <a:t>貳、專業成長計畫內容概要</a:t>
            </a:r>
            <a:r>
              <a:rPr lang="en-US" altLang="zh-TW" sz="2000" b="1" u="sng" dirty="0">
                <a:solidFill>
                  <a:srgbClr val="002060"/>
                </a:solidFill>
                <a:latin typeface="微軟正黑體" panose="020B0604030504040204" pitchFamily="34" charset="-120"/>
                <a:ea typeface="微軟正黑體" panose="020B0604030504040204" pitchFamily="34" charset="-120"/>
                <a:cs typeface="DFKai-SB"/>
                <a:sym typeface="DFKai-SB"/>
                <a:hlinkClick r:id="rId2">
                  <a:extLst>
                    <a:ext uri="{A12FA001-AC4F-418D-AE19-62706E023703}">
                      <ahyp:hlinkClr xmlns:ahyp="http://schemas.microsoft.com/office/drawing/2018/hyperlinkcolor" val="tx"/>
                    </a:ext>
                  </a:extLst>
                </a:hlinkClick>
              </a:rPr>
              <a:t>(</a:t>
            </a:r>
            <a:r>
              <a:rPr lang="zh-TW" altLang="en-US" sz="2000" b="1" u="sng" dirty="0">
                <a:solidFill>
                  <a:srgbClr val="002060"/>
                </a:solidFill>
                <a:latin typeface="微軟正黑體" panose="020B0604030504040204" pitchFamily="34" charset="-120"/>
                <a:ea typeface="微軟正黑體" panose="020B0604030504040204" pitchFamily="34" charset="-120"/>
                <a:cs typeface="DFKai-SB"/>
                <a:sym typeface="DFKai-SB"/>
                <a:hlinkClick r:id="rId2">
                  <a:extLst>
                    <a:ext uri="{A12FA001-AC4F-418D-AE19-62706E023703}">
                      <ahyp:hlinkClr xmlns:ahyp="http://schemas.microsoft.com/office/drawing/2018/hyperlinkcolor" val="tx"/>
                    </a:ext>
                  </a:extLst>
                </a:hlinkClick>
              </a:rPr>
              <a:t>約</a:t>
            </a:r>
            <a:r>
              <a:rPr lang="en-US" altLang="zh-TW" sz="2000" b="1" u="sng" dirty="0">
                <a:solidFill>
                  <a:srgbClr val="002060"/>
                </a:solidFill>
                <a:latin typeface="微軟正黑體" panose="020B0604030504040204" pitchFamily="34" charset="-120"/>
                <a:ea typeface="微軟正黑體" panose="020B0604030504040204" pitchFamily="34" charset="-120"/>
                <a:cs typeface="DFKai-SB"/>
                <a:sym typeface="DFKai-SB"/>
                <a:hlinkClick r:id="rId2">
                  <a:extLst>
                    <a:ext uri="{A12FA001-AC4F-418D-AE19-62706E023703}">
                      <ahyp:hlinkClr xmlns:ahyp="http://schemas.microsoft.com/office/drawing/2018/hyperlinkcolor" val="tx"/>
                    </a:ext>
                  </a:extLst>
                </a:hlinkClick>
              </a:rPr>
              <a:t>200-300</a:t>
            </a:r>
            <a:r>
              <a:rPr lang="zh-TW" altLang="en-US" sz="2000" b="1" u="sng" dirty="0">
                <a:solidFill>
                  <a:srgbClr val="002060"/>
                </a:solidFill>
                <a:latin typeface="微軟正黑體" panose="020B0604030504040204" pitchFamily="34" charset="-120"/>
                <a:ea typeface="微軟正黑體" panose="020B0604030504040204" pitchFamily="34" charset="-120"/>
                <a:cs typeface="DFKai-SB"/>
                <a:sym typeface="DFKai-SB"/>
                <a:hlinkClick r:id="rId2">
                  <a:extLst>
                    <a:ext uri="{A12FA001-AC4F-418D-AE19-62706E023703}">
                      <ahyp:hlinkClr xmlns:ahyp="http://schemas.microsoft.com/office/drawing/2018/hyperlinkcolor" val="tx"/>
                    </a:ext>
                  </a:extLst>
                </a:hlinkClick>
              </a:rPr>
              <a:t>字</a:t>
            </a:r>
            <a:r>
              <a:rPr lang="en-US" altLang="zh-TW" sz="2000" b="1" u="sng" dirty="0">
                <a:solidFill>
                  <a:srgbClr val="002060"/>
                </a:solidFill>
                <a:latin typeface="微軟正黑體" panose="020B0604030504040204" pitchFamily="34" charset="-120"/>
                <a:ea typeface="微軟正黑體" panose="020B0604030504040204" pitchFamily="34" charset="-120"/>
                <a:cs typeface="DFKai-SB"/>
                <a:sym typeface="DFKai-SB"/>
                <a:hlinkClick r:id="rId2">
                  <a:extLst>
                    <a:ext uri="{A12FA001-AC4F-418D-AE19-62706E023703}">
                      <ahyp:hlinkClr xmlns:ahyp="http://schemas.microsoft.com/office/drawing/2018/hyperlinkcolor" val="tx"/>
                    </a:ext>
                  </a:extLst>
                </a:hlinkClick>
              </a:rPr>
              <a:t>)</a:t>
            </a:r>
            <a:endParaRPr lang="zh-TW" altLang="en-US" sz="2000" b="1" dirty="0">
              <a:solidFill>
                <a:srgbClr val="002060"/>
              </a:solidFill>
              <a:latin typeface="微軟正黑體" panose="020B0604030504040204" pitchFamily="34" charset="-120"/>
              <a:ea typeface="微軟正黑體" panose="020B0604030504040204" pitchFamily="34" charset="-120"/>
              <a:cs typeface="DFKai-SB"/>
              <a:sym typeface="DFKai-SB"/>
            </a:endParaRPr>
          </a:p>
          <a:p>
            <a:pPr marL="0" lvl="0" indent="0">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  一、計畫目的</a:t>
            </a:r>
            <a:endParaRPr lang="zh-TW" altLang="en-US" dirty="0">
              <a:latin typeface="微軟正黑體" panose="020B0604030504040204" pitchFamily="34" charset="-120"/>
              <a:ea typeface="微軟正黑體" panose="020B0604030504040204" pitchFamily="34" charset="-120"/>
            </a:endParaRPr>
          </a:p>
          <a:p>
            <a:pPr marL="0" lvl="0" indent="0">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  二、現況需求評估</a:t>
            </a:r>
            <a:endParaRPr lang="zh-TW" altLang="en-US" dirty="0">
              <a:latin typeface="微軟正黑體" panose="020B0604030504040204" pitchFamily="34" charset="-120"/>
              <a:ea typeface="微軟正黑體" panose="020B0604030504040204" pitchFamily="34" charset="-120"/>
            </a:endParaRPr>
          </a:p>
          <a:p>
            <a:pPr marL="0" lvl="0" indent="0">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  三、課程重點</a:t>
            </a:r>
            <a:endParaRPr lang="zh-TW" altLang="en-US" dirty="0">
              <a:latin typeface="微軟正黑體" panose="020B0604030504040204" pitchFamily="34" charset="-120"/>
              <a:ea typeface="微軟正黑體" panose="020B0604030504040204" pitchFamily="34" charset="-120"/>
            </a:endParaRPr>
          </a:p>
          <a:p>
            <a:pPr marL="0" lvl="0" indent="0">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  四、參加人員</a:t>
            </a:r>
            <a:endParaRPr lang="zh-TW" altLang="en-US" dirty="0">
              <a:latin typeface="微軟正黑體" panose="020B0604030504040204" pitchFamily="34" charset="-120"/>
              <a:ea typeface="微軟正黑體" panose="020B0604030504040204" pitchFamily="34" charset="-120"/>
            </a:endParaRPr>
          </a:p>
          <a:p>
            <a:pPr marL="0" lvl="0" indent="0">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  五、辦理場地與方式</a:t>
            </a:r>
          </a:p>
          <a:p>
            <a:pPr marL="0" lvl="0" indent="0">
              <a:spcBef>
                <a:spcPts val="1200"/>
              </a:spcBef>
              <a:buNone/>
            </a:pPr>
            <a:r>
              <a:rPr lang="zh-TW" altLang="en-US" sz="3200" b="1" u="sng" dirty="0">
                <a:solidFill>
                  <a:srgbClr val="002060"/>
                </a:solidFill>
                <a:latin typeface="微軟正黑體" panose="020B0604030504040204" pitchFamily="34" charset="-120"/>
                <a:ea typeface="微軟正黑體" panose="020B0604030504040204" pitchFamily="34" charset="-120"/>
                <a:cs typeface="DFKai-SB"/>
                <a:sym typeface="DFKai-SB"/>
              </a:rPr>
              <a:t>參、評估規劃與實施</a:t>
            </a:r>
            <a:r>
              <a:rPr lang="en-US" altLang="zh-TW" sz="2000" b="1" dirty="0">
                <a:solidFill>
                  <a:srgbClr val="002060"/>
                </a:solidFill>
                <a:latin typeface="微軟正黑體" panose="020B0604030504040204" pitchFamily="34" charset="-120"/>
                <a:ea typeface="微軟正黑體" panose="020B0604030504040204" pitchFamily="34" charset="-120"/>
                <a:cs typeface="DFKai-SB"/>
                <a:sym typeface="DFKai-SB"/>
              </a:rPr>
              <a:t>(</a:t>
            </a:r>
            <a:r>
              <a:rPr lang="zh-TW" altLang="en-US" sz="2000" b="1" dirty="0">
                <a:solidFill>
                  <a:srgbClr val="002060"/>
                </a:solidFill>
                <a:latin typeface="微軟正黑體" panose="020B0604030504040204" pitchFamily="34" charset="-120"/>
                <a:ea typeface="微軟正黑體" panose="020B0604030504040204" pitchFamily="34" charset="-120"/>
                <a:cs typeface="DFKai-SB"/>
                <a:sym typeface="DFKai-SB"/>
              </a:rPr>
              <a:t>約</a:t>
            </a:r>
            <a:r>
              <a:rPr lang="en-US" altLang="zh-TW" sz="2000" b="1" dirty="0">
                <a:solidFill>
                  <a:srgbClr val="002060"/>
                </a:solidFill>
                <a:latin typeface="微軟正黑體" panose="020B0604030504040204" pitchFamily="34" charset="-120"/>
                <a:ea typeface="微軟正黑體" panose="020B0604030504040204" pitchFamily="34" charset="-120"/>
                <a:cs typeface="DFKai-SB"/>
                <a:sym typeface="DFKai-SB"/>
              </a:rPr>
              <a:t>100</a:t>
            </a:r>
            <a:r>
              <a:rPr lang="zh-TW" altLang="en-US" sz="2000" b="1" dirty="0">
                <a:solidFill>
                  <a:srgbClr val="002060"/>
                </a:solidFill>
                <a:latin typeface="微軟正黑體" panose="020B0604030504040204" pitchFamily="34" charset="-120"/>
                <a:ea typeface="微軟正黑體" panose="020B0604030504040204" pitchFamily="34" charset="-120"/>
                <a:cs typeface="DFKai-SB"/>
                <a:sym typeface="DFKai-SB"/>
              </a:rPr>
              <a:t>字</a:t>
            </a:r>
            <a:r>
              <a:rPr lang="en-US" altLang="zh-TW" sz="2000" b="1" dirty="0">
                <a:solidFill>
                  <a:srgbClr val="002060"/>
                </a:solidFill>
                <a:latin typeface="微軟正黑體" panose="020B0604030504040204" pitchFamily="34" charset="-120"/>
                <a:ea typeface="微軟正黑體" panose="020B0604030504040204" pitchFamily="34" charset="-120"/>
                <a:cs typeface="DFKai-SB"/>
                <a:sym typeface="DFKai-SB"/>
              </a:rPr>
              <a:t>)</a:t>
            </a:r>
            <a:endParaRPr lang="zh-TW" altLang="en-US" sz="2000" b="1" dirty="0">
              <a:solidFill>
                <a:srgbClr val="002060"/>
              </a:solidFill>
              <a:latin typeface="微軟正黑體" panose="020B0604030504040204" pitchFamily="34" charset="-120"/>
              <a:ea typeface="微軟正黑體" panose="020B0604030504040204" pitchFamily="34" charset="-120"/>
              <a:cs typeface="DFKai-SB"/>
              <a:sym typeface="DFKai-SB"/>
            </a:endParaRPr>
          </a:p>
          <a:p>
            <a:pPr marL="0" lvl="0" indent="0">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  一、成效評估工具</a:t>
            </a:r>
            <a:endParaRPr lang="zh-TW" altLang="en-US" dirty="0">
              <a:latin typeface="微軟正黑體" panose="020B0604030504040204" pitchFamily="34" charset="-120"/>
              <a:ea typeface="微軟正黑體" panose="020B0604030504040204" pitchFamily="34" charset="-120"/>
            </a:endParaRPr>
          </a:p>
          <a:p>
            <a:pPr marL="0" lvl="0" indent="0">
              <a:spcBef>
                <a:spcPts val="0"/>
              </a:spcBef>
              <a:buNone/>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  二、實施期程及分析方法</a:t>
            </a:r>
            <a:endParaRPr lang="zh-TW" altLang="en-US" dirty="0">
              <a:latin typeface="微軟正黑體" panose="020B0604030504040204" pitchFamily="34" charset="-120"/>
              <a:ea typeface="微軟正黑體" panose="020B0604030504040204" pitchFamily="34" charset="-120"/>
            </a:endParaRPr>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idx="12"/>
          </p:nvPr>
        </p:nvSpPr>
        <p:spPr>
          <a:xfrm>
            <a:off x="8737600" y="6356351"/>
            <a:ext cx="2844800" cy="365125"/>
          </a:xfrm>
          <a:prstGeom prst="rect">
            <a:avLst/>
          </a:prstGeom>
          <a:noFill/>
          <a:ln>
            <a:noFill/>
          </a:ln>
        </p:spPr>
        <p:txBody>
          <a:bodyPr spcFirstLastPara="1" vert="horz" wrap="square" lIns="91425" tIns="45700" rIns="91425" bIns="45700" rtlCol="0" anchor="ctr" anchorCtr="0">
            <a:noAutofit/>
          </a:bodyPr>
          <a:lstStyle>
            <a:defPPr>
              <a:defRPr lang="zh-TW"/>
            </a:defPPr>
            <a:lvl1pPr marL="0" lvl="0" indent="0" algn="r" defTabSz="914400" rtl="0" eaLnBrk="1" latinLnBrk="0" hangingPunct="1">
              <a:spcBef>
                <a:spcPts val="0"/>
              </a:spcBef>
              <a:buNone/>
              <a:defRPr sz="1200" kern="1200">
                <a:solidFill>
                  <a:schemeClr val="tx1">
                    <a:tint val="75000"/>
                  </a:schemeClr>
                </a:solidFill>
                <a:latin typeface="+mn-lt"/>
                <a:ea typeface="+mn-ea"/>
                <a:cs typeface="+mn-cs"/>
              </a:defRPr>
            </a:lvl1pPr>
            <a:lvl2pPr marL="0" lvl="1" indent="0" algn="r" defTabSz="914400" rtl="0" eaLnBrk="1" latinLnBrk="0" hangingPunct="1">
              <a:spcBef>
                <a:spcPts val="0"/>
              </a:spcBef>
              <a:buNone/>
              <a:defRPr sz="1800" kern="1200">
                <a:solidFill>
                  <a:schemeClr val="tx1"/>
                </a:solidFill>
                <a:latin typeface="+mn-lt"/>
                <a:ea typeface="+mn-ea"/>
                <a:cs typeface="+mn-cs"/>
              </a:defRPr>
            </a:lvl2pPr>
            <a:lvl3pPr marL="0" lvl="2" indent="0" algn="r" defTabSz="914400" rtl="0" eaLnBrk="1" latinLnBrk="0" hangingPunct="1">
              <a:spcBef>
                <a:spcPts val="0"/>
              </a:spcBef>
              <a:buNone/>
              <a:defRPr sz="1800" kern="1200">
                <a:solidFill>
                  <a:schemeClr val="tx1"/>
                </a:solidFill>
                <a:latin typeface="+mn-lt"/>
                <a:ea typeface="+mn-ea"/>
                <a:cs typeface="+mn-cs"/>
              </a:defRPr>
            </a:lvl3pPr>
            <a:lvl4pPr marL="0" lvl="3" indent="0" algn="r" defTabSz="914400" rtl="0" eaLnBrk="1" latinLnBrk="0" hangingPunct="1">
              <a:spcBef>
                <a:spcPts val="0"/>
              </a:spcBef>
              <a:buNone/>
              <a:defRPr sz="1800" kern="1200">
                <a:solidFill>
                  <a:schemeClr val="tx1"/>
                </a:solidFill>
                <a:latin typeface="+mn-lt"/>
                <a:ea typeface="+mn-ea"/>
                <a:cs typeface="+mn-cs"/>
              </a:defRPr>
            </a:lvl4pPr>
            <a:lvl5pPr marL="0" lvl="4" indent="0" algn="r" defTabSz="914400" rtl="0" eaLnBrk="1" latinLnBrk="0" hangingPunct="1">
              <a:spcBef>
                <a:spcPts val="0"/>
              </a:spcBef>
              <a:buNone/>
              <a:defRPr sz="1800" kern="1200">
                <a:solidFill>
                  <a:schemeClr val="tx1"/>
                </a:solidFill>
                <a:latin typeface="+mn-lt"/>
                <a:ea typeface="+mn-ea"/>
                <a:cs typeface="+mn-cs"/>
              </a:defRPr>
            </a:lvl5pPr>
            <a:lvl6pPr marL="0" lvl="5" indent="0" algn="r" defTabSz="914400" rtl="0" eaLnBrk="1" latinLnBrk="0" hangingPunct="1">
              <a:spcBef>
                <a:spcPts val="0"/>
              </a:spcBef>
              <a:buNone/>
              <a:defRPr sz="1800" kern="1200">
                <a:solidFill>
                  <a:schemeClr val="tx1"/>
                </a:solidFill>
                <a:latin typeface="+mn-lt"/>
                <a:ea typeface="+mn-ea"/>
                <a:cs typeface="+mn-cs"/>
              </a:defRPr>
            </a:lvl6pPr>
            <a:lvl7pPr marL="0" lvl="6" indent="0" algn="r" defTabSz="914400" rtl="0" eaLnBrk="1" latinLnBrk="0" hangingPunct="1">
              <a:spcBef>
                <a:spcPts val="0"/>
              </a:spcBef>
              <a:buNone/>
              <a:defRPr sz="1800" kern="1200">
                <a:solidFill>
                  <a:schemeClr val="tx1"/>
                </a:solidFill>
                <a:latin typeface="+mn-lt"/>
                <a:ea typeface="+mn-ea"/>
                <a:cs typeface="+mn-cs"/>
              </a:defRPr>
            </a:lvl7pPr>
            <a:lvl8pPr marL="0" lvl="7" indent="0" algn="r" defTabSz="914400" rtl="0" eaLnBrk="1" latinLnBrk="0" hangingPunct="1">
              <a:spcBef>
                <a:spcPts val="0"/>
              </a:spcBef>
              <a:buNone/>
              <a:defRPr sz="1800" kern="1200">
                <a:solidFill>
                  <a:schemeClr val="tx1"/>
                </a:solidFill>
                <a:latin typeface="+mn-lt"/>
                <a:ea typeface="+mn-ea"/>
                <a:cs typeface="+mn-cs"/>
              </a:defRPr>
            </a:lvl8pPr>
            <a:lvl9pPr marL="0" lvl="8" indent="0" algn="r" defTabSz="914400" rtl="0" eaLnBrk="1" latinLnBrk="0" hangingPunct="1">
              <a:spcBef>
                <a:spcPts val="0"/>
              </a:spcBef>
              <a:buNone/>
              <a:defRPr sz="1800" kern="1200">
                <a:solidFill>
                  <a:schemeClr val="tx1"/>
                </a:solidFill>
                <a:latin typeface="+mn-lt"/>
                <a:ea typeface="+mn-ea"/>
                <a:cs typeface="+mn-cs"/>
              </a:defRPr>
            </a:lvl9pPr>
          </a:lstStyle>
          <a:p>
            <a:fld id="{00000000-1234-1234-1234-123412341234}" type="slidenum">
              <a:rPr lang="en-US" altLang="zh-TW" smtClean="0"/>
              <a:pPr/>
              <a:t>13</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621252">
            <a:off x="271738" y="5540730"/>
            <a:ext cx="934173" cy="934173"/>
          </a:xfrm>
          <a:prstGeom prst="rect">
            <a:avLst/>
          </a:prstGeom>
        </p:spPr>
      </p:pic>
      <p:sp>
        <p:nvSpPr>
          <p:cNvPr id="8" name="Google Shape;189;p10"/>
          <p:cNvSpPr/>
          <p:nvPr/>
        </p:nvSpPr>
        <p:spPr>
          <a:xfrm>
            <a:off x="2952728" y="928671"/>
            <a:ext cx="4493538"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3200" b="1" dirty="0">
                <a:solidFill>
                  <a:srgbClr val="C00000"/>
                </a:solidFill>
                <a:latin typeface="DFKai-SB"/>
                <a:ea typeface="DFKai-SB"/>
                <a:cs typeface="DFKai-SB"/>
                <a:sym typeface="DFKai-SB"/>
              </a:rPr>
              <a:t>🡺格式可參考APA第六版</a:t>
            </a:r>
            <a:endParaRPr sz="3200" dirty="0">
              <a:solidFill>
                <a:srgbClr val="C00000"/>
              </a:solidFill>
              <a:latin typeface="Calibri"/>
              <a:ea typeface="Calibri"/>
              <a:cs typeface="Calibri"/>
              <a:sym typeface="Calibri"/>
            </a:endParaRPr>
          </a:p>
        </p:txBody>
      </p:sp>
      <p:sp>
        <p:nvSpPr>
          <p:cNvPr id="9" name="Google Shape;190;p10"/>
          <p:cNvSpPr txBox="1"/>
          <p:nvPr/>
        </p:nvSpPr>
        <p:spPr>
          <a:xfrm>
            <a:off x="2024034" y="1500175"/>
            <a:ext cx="8143932" cy="461665"/>
          </a:xfrm>
          <a:prstGeom prst="rect">
            <a:avLst/>
          </a:prstGeom>
          <a:solidFill>
            <a:srgbClr val="F2DADA"/>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zh-TW" sz="2400" dirty="0">
                <a:solidFill>
                  <a:schemeClr val="dk1"/>
                </a:solidFill>
                <a:latin typeface="Microsoft JhengHei"/>
                <a:ea typeface="Microsoft JhengHei"/>
                <a:cs typeface="Microsoft JhengHei"/>
                <a:sym typeface="Microsoft JhengHei"/>
              </a:rPr>
              <a:t>參照李俊湖(2018)「深化成效評估撰寫格式」</a:t>
            </a:r>
            <a:endParaRPr dirty="0"/>
          </a:p>
        </p:txBody>
      </p:sp>
      <p:sp>
        <p:nvSpPr>
          <p:cNvPr id="11" name="副標題 2">
            <a:extLst>
              <a:ext uri="{FF2B5EF4-FFF2-40B4-BE49-F238E27FC236}">
                <a16:creationId xmlns:a16="http://schemas.microsoft.com/office/drawing/2014/main" id="{612947F0-38D7-4A11-B831-F7C1B230FCF8}"/>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3792129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1"/>
          <p:cNvSpPr>
            <a:spLocks noGrp="1"/>
          </p:cNvSpPr>
          <p:nvPr>
            <p:ph type="title"/>
          </p:nvPr>
        </p:nvSpPr>
        <p:spPr>
          <a:xfrm>
            <a:off x="505428" y="494557"/>
            <a:ext cx="10972800" cy="732359"/>
          </a:xfrm>
        </p:spPr>
        <p:txBody>
          <a:bodyPr>
            <a:normAutofit/>
          </a:bodyPr>
          <a:lstStyle/>
          <a:p>
            <a:pPr lvl="0"/>
            <a:r>
              <a:rPr lang="zh-TW" altLang="en-US" b="1" dirty="0">
                <a:solidFill>
                  <a:srgbClr val="002060"/>
                </a:solidFill>
                <a:latin typeface="微軟正黑體" panose="020B0604030504040204" pitchFamily="34" charset="-120"/>
                <a:ea typeface="微軟正黑體" panose="020B0604030504040204" pitchFamily="34" charset="-120"/>
                <a:cs typeface="DFKai-SB"/>
                <a:sym typeface="DFKai-SB"/>
              </a:rPr>
              <a:t>一、</a:t>
            </a: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報告撰寫重點 </a:t>
            </a:r>
            <a:r>
              <a:rPr lang="en-US" altLang="zh-TW" sz="4000" b="1" dirty="0">
                <a:solidFill>
                  <a:srgbClr val="000066"/>
                </a:solidFill>
                <a:latin typeface="微軟正黑體" panose="020B0604030504040204" pitchFamily="34" charset="-120"/>
                <a:ea typeface="微軟正黑體" panose="020B0604030504040204" pitchFamily="34" charset="-120"/>
                <a:cs typeface="DFKai-SB"/>
                <a:sym typeface="DFKai-SB"/>
              </a:rPr>
              <a:t>-2</a:t>
            </a:r>
            <a:endParaRPr lang="zh-TW" altLang="en-US" dirty="0">
              <a:latin typeface="微軟正黑體" panose="020B0604030504040204" pitchFamily="34" charset="-120"/>
              <a:ea typeface="微軟正黑體" panose="020B0604030504040204" pitchFamily="34" charset="-120"/>
            </a:endParaRPr>
          </a:p>
        </p:txBody>
      </p:sp>
      <p:sp>
        <p:nvSpPr>
          <p:cNvPr id="13" name="文字版面配置區 12"/>
          <p:cNvSpPr>
            <a:spLocks noGrp="1"/>
          </p:cNvSpPr>
          <p:nvPr>
            <p:ph type="body" idx="1"/>
          </p:nvPr>
        </p:nvSpPr>
        <p:spPr>
          <a:xfrm>
            <a:off x="1261640" y="1354238"/>
            <a:ext cx="10320759" cy="4771926"/>
          </a:xfrm>
        </p:spPr>
        <p:txBody>
          <a:bodyPr/>
          <a:lstStyle/>
          <a:p>
            <a:pPr marL="0" lvl="0" indent="0">
              <a:spcBef>
                <a:spcPts val="0"/>
              </a:spcBef>
              <a:buNone/>
            </a:pPr>
            <a:r>
              <a:rPr lang="zh-TW" altLang="en-US" sz="3600" b="1" u="sng" dirty="0">
                <a:solidFill>
                  <a:srgbClr val="002060"/>
                </a:solidFill>
                <a:latin typeface="微軟正黑體" panose="020B0604030504040204" pitchFamily="34" charset="-120"/>
                <a:ea typeface="微軟正黑體" panose="020B0604030504040204" pitchFamily="34" charset="-120"/>
                <a:cs typeface="DFKai-SB"/>
                <a:sym typeface="DFKai-SB"/>
              </a:rPr>
              <a:t>肆、結果與討論</a:t>
            </a:r>
          </a:p>
          <a:p>
            <a:pPr marL="533400" lvl="0" indent="-533400">
              <a:spcBef>
                <a:spcPts val="2400"/>
              </a:spcBef>
              <a:buSzPts val="2800"/>
              <a:buFont typeface="Noto Sans Symbols"/>
              <a:buChar char="◆"/>
            </a:pPr>
            <a:r>
              <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rPr>
              <a:t>依據評估工具蒐集所得的資料，彙整統計，歸納與解讀</a:t>
            </a:r>
          </a:p>
          <a:p>
            <a:pPr marL="533400" lvl="0" indent="-533400">
              <a:spcBef>
                <a:spcPts val="600"/>
              </a:spcBef>
              <a:buSzPts val="2800"/>
              <a:buFont typeface="Noto Sans Symbols"/>
              <a:buChar char="◆"/>
            </a:pPr>
            <a:r>
              <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rPr>
              <a:t>需說明各次評估實施之實際接受評估對象及人數</a:t>
            </a:r>
          </a:p>
          <a:p>
            <a:pPr marL="177800" lvl="0" indent="-177800">
              <a:spcBef>
                <a:spcPts val="2400"/>
              </a:spcBef>
              <a:buSzPts val="2800"/>
              <a:buFont typeface="Wingdings" pitchFamily="2" charset="2"/>
              <a:buChar char="Ø"/>
            </a:pPr>
            <a:r>
              <a:rPr lang="zh-TW" altLang="en-US" b="1" dirty="0">
                <a:solidFill>
                  <a:schemeClr val="accent2">
                    <a:lumMod val="50000"/>
                  </a:schemeClr>
                </a:solidFill>
                <a:latin typeface="微軟正黑體" panose="020B0604030504040204" pitchFamily="34" charset="-120"/>
                <a:ea typeface="微軟正黑體" panose="020B0604030504040204" pitchFamily="34" charset="-120"/>
                <a:cs typeface="DFKai-SB"/>
                <a:sym typeface="DFKai-SB"/>
              </a:rPr>
              <a:t>量表問卷之量化統計：</a:t>
            </a:r>
          </a:p>
          <a:p>
            <a:pPr marL="723900" lvl="0" indent="-177800">
              <a:spcBef>
                <a:spcPts val="600"/>
              </a:spcBef>
              <a:buSzPts val="2800"/>
              <a:buFont typeface="Arial"/>
              <a:buChar char="•"/>
            </a:pPr>
            <a:r>
              <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rPr>
              <a:t>依問題一一表列統計數據　🡪討論說明   </a:t>
            </a:r>
            <a:r>
              <a:rPr lang="zh-TW" altLang="en-US" b="1" u="sng" dirty="0">
                <a:solidFill>
                  <a:schemeClr val="dk1"/>
                </a:solidFill>
                <a:latin typeface="微軟正黑體" panose="020B0604030504040204" pitchFamily="34" charset="-120"/>
                <a:ea typeface="微軟正黑體" panose="020B0604030504040204" pitchFamily="34" charset="-120"/>
                <a:cs typeface="DFKai-SB"/>
                <a:sym typeface="DFKai-SB"/>
                <a:hlinkClick r:id="rId2">
                  <a:extLst>
                    <a:ext uri="{A12FA001-AC4F-418D-AE19-62706E023703}">
                      <ahyp:hlinkClr xmlns:ahyp="http://schemas.microsoft.com/office/drawing/2018/hyperlinkcolor" val="tx"/>
                    </a:ext>
                  </a:extLst>
                </a:hlinkClick>
              </a:rPr>
              <a:t>舉例</a:t>
            </a:r>
            <a:endPar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endParaRPr>
          </a:p>
          <a:p>
            <a:pPr marL="177800" lvl="0" indent="-177800">
              <a:spcBef>
                <a:spcPts val="600"/>
              </a:spcBef>
              <a:buSzPts val="2800"/>
              <a:buFont typeface="Wingdings" pitchFamily="2" charset="2"/>
              <a:buChar char="Ø"/>
            </a:pPr>
            <a:r>
              <a:rPr lang="zh-TW" altLang="en-US" b="1" dirty="0">
                <a:solidFill>
                  <a:schemeClr val="accent2">
                    <a:lumMod val="50000"/>
                  </a:schemeClr>
                </a:solidFill>
                <a:latin typeface="微軟正黑體" panose="020B0604030504040204" pitchFamily="34" charset="-120"/>
                <a:ea typeface="微軟正黑體" panose="020B0604030504040204" pitchFamily="34" charset="-120"/>
                <a:cs typeface="DFKai-SB"/>
                <a:sym typeface="DFKai-SB"/>
              </a:rPr>
              <a:t>質性問卷之意見歸納：</a:t>
            </a:r>
          </a:p>
          <a:p>
            <a:pPr marL="723900" lvl="0" indent="-177800">
              <a:spcBef>
                <a:spcPts val="600"/>
              </a:spcBef>
              <a:buSzPts val="2800"/>
              <a:buFont typeface="Arial"/>
              <a:buChar char="•"/>
            </a:pPr>
            <a:r>
              <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rPr>
              <a:t>依問題之回答意見，彙整歸納提出摘要並列舉意見</a:t>
            </a:r>
            <a:r>
              <a:rPr lang="en-US" altLang="zh-TW" b="1" dirty="0">
                <a:solidFill>
                  <a:schemeClr val="dk1"/>
                </a:solidFill>
                <a:latin typeface="微軟正黑體" panose="020B0604030504040204" pitchFamily="34" charset="-120"/>
                <a:ea typeface="微軟正黑體" panose="020B0604030504040204" pitchFamily="34" charset="-120"/>
                <a:cs typeface="DFKai-SB"/>
                <a:sym typeface="DFKai-SB"/>
              </a:rPr>
              <a:t>(</a:t>
            </a:r>
            <a:r>
              <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rPr>
              <a:t>需編碼</a:t>
            </a:r>
            <a:r>
              <a:rPr lang="en-US" altLang="zh-TW" b="1" dirty="0">
                <a:solidFill>
                  <a:schemeClr val="dk1"/>
                </a:solidFill>
                <a:latin typeface="微軟正黑體" panose="020B0604030504040204" pitchFamily="34" charset="-120"/>
                <a:ea typeface="微軟正黑體" panose="020B0604030504040204" pitchFamily="34" charset="-120"/>
                <a:cs typeface="DFKai-SB"/>
                <a:sym typeface="DFKai-SB"/>
              </a:rPr>
              <a:t>)</a:t>
            </a:r>
            <a:r>
              <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rPr>
              <a:t>🡪討論說明</a:t>
            </a:r>
            <a:endParaRPr lang="zh-TW" altLang="en-US" sz="3200" b="1" dirty="0">
              <a:solidFill>
                <a:srgbClr val="000066"/>
              </a:solidFill>
              <a:latin typeface="微軟正黑體" panose="020B0604030504040204" pitchFamily="34" charset="-120"/>
              <a:ea typeface="微軟正黑體" panose="020B0604030504040204" pitchFamily="34" charset="-120"/>
              <a:cs typeface="DFKai-SB"/>
              <a:sym typeface="DFKai-SB"/>
            </a:endParaRPr>
          </a:p>
          <a:p>
            <a:endParaRPr lang="zh-TW" altLang="en-US" dirty="0"/>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idx="12"/>
          </p:nvPr>
        </p:nvSpPr>
        <p:spPr>
          <a:xfrm>
            <a:off x="8737600" y="6356351"/>
            <a:ext cx="2844800" cy="365125"/>
          </a:xfrm>
          <a:prstGeom prst="rect">
            <a:avLst/>
          </a:prstGeom>
          <a:noFill/>
          <a:ln>
            <a:noFill/>
          </a:ln>
        </p:spPr>
        <p:txBody>
          <a:bodyPr spcFirstLastPara="1" vert="horz" wrap="square" lIns="91425" tIns="45700" rIns="91425" bIns="45700" rtlCol="0" anchor="ctr" anchorCtr="0">
            <a:noAutofit/>
          </a:bodyPr>
          <a:lstStyle>
            <a:defPPr>
              <a:defRPr lang="zh-TW"/>
            </a:defPPr>
            <a:lvl1pPr marL="0" lvl="0" indent="0" algn="r" defTabSz="914400" rtl="0" eaLnBrk="1" latinLnBrk="0" hangingPunct="1">
              <a:spcBef>
                <a:spcPts val="0"/>
              </a:spcBef>
              <a:buNone/>
              <a:defRPr sz="1200" kern="1200">
                <a:solidFill>
                  <a:schemeClr val="tx1">
                    <a:tint val="75000"/>
                  </a:schemeClr>
                </a:solidFill>
                <a:latin typeface="+mn-lt"/>
                <a:ea typeface="+mn-ea"/>
                <a:cs typeface="+mn-cs"/>
              </a:defRPr>
            </a:lvl1pPr>
            <a:lvl2pPr marL="0" lvl="1" indent="0" algn="r" defTabSz="914400" rtl="0" eaLnBrk="1" latinLnBrk="0" hangingPunct="1">
              <a:spcBef>
                <a:spcPts val="0"/>
              </a:spcBef>
              <a:buNone/>
              <a:defRPr sz="1800" kern="1200">
                <a:solidFill>
                  <a:schemeClr val="tx1"/>
                </a:solidFill>
                <a:latin typeface="+mn-lt"/>
                <a:ea typeface="+mn-ea"/>
                <a:cs typeface="+mn-cs"/>
              </a:defRPr>
            </a:lvl2pPr>
            <a:lvl3pPr marL="0" lvl="2" indent="0" algn="r" defTabSz="914400" rtl="0" eaLnBrk="1" latinLnBrk="0" hangingPunct="1">
              <a:spcBef>
                <a:spcPts val="0"/>
              </a:spcBef>
              <a:buNone/>
              <a:defRPr sz="1800" kern="1200">
                <a:solidFill>
                  <a:schemeClr val="tx1"/>
                </a:solidFill>
                <a:latin typeface="+mn-lt"/>
                <a:ea typeface="+mn-ea"/>
                <a:cs typeface="+mn-cs"/>
              </a:defRPr>
            </a:lvl3pPr>
            <a:lvl4pPr marL="0" lvl="3" indent="0" algn="r" defTabSz="914400" rtl="0" eaLnBrk="1" latinLnBrk="0" hangingPunct="1">
              <a:spcBef>
                <a:spcPts val="0"/>
              </a:spcBef>
              <a:buNone/>
              <a:defRPr sz="1800" kern="1200">
                <a:solidFill>
                  <a:schemeClr val="tx1"/>
                </a:solidFill>
                <a:latin typeface="+mn-lt"/>
                <a:ea typeface="+mn-ea"/>
                <a:cs typeface="+mn-cs"/>
              </a:defRPr>
            </a:lvl4pPr>
            <a:lvl5pPr marL="0" lvl="4" indent="0" algn="r" defTabSz="914400" rtl="0" eaLnBrk="1" latinLnBrk="0" hangingPunct="1">
              <a:spcBef>
                <a:spcPts val="0"/>
              </a:spcBef>
              <a:buNone/>
              <a:defRPr sz="1800" kern="1200">
                <a:solidFill>
                  <a:schemeClr val="tx1"/>
                </a:solidFill>
                <a:latin typeface="+mn-lt"/>
                <a:ea typeface="+mn-ea"/>
                <a:cs typeface="+mn-cs"/>
              </a:defRPr>
            </a:lvl5pPr>
            <a:lvl6pPr marL="0" lvl="5" indent="0" algn="r" defTabSz="914400" rtl="0" eaLnBrk="1" latinLnBrk="0" hangingPunct="1">
              <a:spcBef>
                <a:spcPts val="0"/>
              </a:spcBef>
              <a:buNone/>
              <a:defRPr sz="1800" kern="1200">
                <a:solidFill>
                  <a:schemeClr val="tx1"/>
                </a:solidFill>
                <a:latin typeface="+mn-lt"/>
                <a:ea typeface="+mn-ea"/>
                <a:cs typeface="+mn-cs"/>
              </a:defRPr>
            </a:lvl6pPr>
            <a:lvl7pPr marL="0" lvl="6" indent="0" algn="r" defTabSz="914400" rtl="0" eaLnBrk="1" latinLnBrk="0" hangingPunct="1">
              <a:spcBef>
                <a:spcPts val="0"/>
              </a:spcBef>
              <a:buNone/>
              <a:defRPr sz="1800" kern="1200">
                <a:solidFill>
                  <a:schemeClr val="tx1"/>
                </a:solidFill>
                <a:latin typeface="+mn-lt"/>
                <a:ea typeface="+mn-ea"/>
                <a:cs typeface="+mn-cs"/>
              </a:defRPr>
            </a:lvl7pPr>
            <a:lvl8pPr marL="0" lvl="7" indent="0" algn="r" defTabSz="914400" rtl="0" eaLnBrk="1" latinLnBrk="0" hangingPunct="1">
              <a:spcBef>
                <a:spcPts val="0"/>
              </a:spcBef>
              <a:buNone/>
              <a:defRPr sz="1800" kern="1200">
                <a:solidFill>
                  <a:schemeClr val="tx1"/>
                </a:solidFill>
                <a:latin typeface="+mn-lt"/>
                <a:ea typeface="+mn-ea"/>
                <a:cs typeface="+mn-cs"/>
              </a:defRPr>
            </a:lvl8pPr>
            <a:lvl9pPr marL="0" lvl="8" indent="0" algn="r" defTabSz="914400" rtl="0" eaLnBrk="1" latinLnBrk="0" hangingPunct="1">
              <a:spcBef>
                <a:spcPts val="0"/>
              </a:spcBef>
              <a:buNone/>
              <a:defRPr sz="1800" kern="1200">
                <a:solidFill>
                  <a:schemeClr val="tx1"/>
                </a:solidFill>
                <a:latin typeface="+mn-lt"/>
                <a:ea typeface="+mn-ea"/>
                <a:cs typeface="+mn-cs"/>
              </a:defRPr>
            </a:lvl9pPr>
          </a:lstStyle>
          <a:p>
            <a:fld id="{00000000-1234-1234-1234-123412341234}" type="slidenum">
              <a:rPr lang="en-US" altLang="zh-TW" smtClean="0"/>
              <a:pPr/>
              <a:t>14</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621252">
            <a:off x="271738" y="5540730"/>
            <a:ext cx="934173" cy="934173"/>
          </a:xfrm>
          <a:prstGeom prst="rect">
            <a:avLst/>
          </a:prstGeom>
        </p:spPr>
      </p:pic>
      <p:sp>
        <p:nvSpPr>
          <p:cNvPr id="9" name="副標題 2">
            <a:extLst>
              <a:ext uri="{FF2B5EF4-FFF2-40B4-BE49-F238E27FC236}">
                <a16:creationId xmlns:a16="http://schemas.microsoft.com/office/drawing/2014/main" id="{8046419A-C40C-4E7D-9EB9-245258721346}"/>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14241371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sz="quarter" idx="12"/>
          </p:nvPr>
        </p:nvSpPr>
        <p:spPr/>
        <p:txBody>
          <a:bodyPr/>
          <a:lstStyle/>
          <a:p>
            <a:fld id="{84087AF5-416B-4B64-B966-17F1BF1DEC89}" type="slidenum">
              <a:rPr lang="zh-TW" altLang="en-US" smtClean="0">
                <a:latin typeface="+mj-lt"/>
              </a:rPr>
              <a:pPr/>
              <a:t>15</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pic>
        <p:nvPicPr>
          <p:cNvPr id="10" name="圖片 9">
            <a:extLst>
              <a:ext uri="{FF2B5EF4-FFF2-40B4-BE49-F238E27FC236}">
                <a16:creationId xmlns:a16="http://schemas.microsoft.com/office/drawing/2014/main" id="{3E918BA4-9580-4CDC-A322-7072073BEC50}"/>
              </a:ext>
            </a:extLst>
          </p:cNvPr>
          <p:cNvPicPr>
            <a:picLocks noChangeAspect="1"/>
          </p:cNvPicPr>
          <p:nvPr/>
        </p:nvPicPr>
        <p:blipFill>
          <a:blip r:embed="rId6"/>
          <a:stretch>
            <a:fillRect/>
          </a:stretch>
        </p:blipFill>
        <p:spPr>
          <a:xfrm>
            <a:off x="806371" y="0"/>
            <a:ext cx="10743028" cy="6858000"/>
          </a:xfrm>
          <a:prstGeom prst="rect">
            <a:avLst/>
          </a:prstGeom>
        </p:spPr>
      </p:pic>
      <p:sp>
        <p:nvSpPr>
          <p:cNvPr id="8" name="副標題 2">
            <a:extLst>
              <a:ext uri="{FF2B5EF4-FFF2-40B4-BE49-F238E27FC236}">
                <a16:creationId xmlns:a16="http://schemas.microsoft.com/office/drawing/2014/main" id="{0B56333B-539B-4572-A1DC-0E6A72821610}"/>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5753470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1"/>
          <p:cNvSpPr>
            <a:spLocks noGrp="1"/>
          </p:cNvSpPr>
          <p:nvPr>
            <p:ph type="title"/>
          </p:nvPr>
        </p:nvSpPr>
        <p:spPr>
          <a:xfrm>
            <a:off x="609600" y="598729"/>
            <a:ext cx="10972800" cy="581889"/>
          </a:xfrm>
        </p:spPr>
        <p:txBody>
          <a:bodyPr>
            <a:normAutofit fontScale="90000"/>
          </a:bodyPr>
          <a:lstStyle/>
          <a:p>
            <a:pPr lvl="0"/>
            <a:r>
              <a:rPr lang="zh-TW" altLang="en-US" b="1" dirty="0">
                <a:solidFill>
                  <a:srgbClr val="000066"/>
                </a:solidFill>
                <a:latin typeface="DFKai-SB"/>
                <a:ea typeface="DFKai-SB"/>
                <a:cs typeface="DFKai-SB"/>
                <a:sym typeface="DFKai-SB"/>
              </a:rPr>
              <a:t>質性資料之「結果與討論」</a:t>
            </a:r>
            <a:endParaRPr lang="zh-TW" altLang="en-US" dirty="0"/>
          </a:p>
        </p:txBody>
      </p:sp>
      <p:sp>
        <p:nvSpPr>
          <p:cNvPr id="13" name="文字版面配置區 12"/>
          <p:cNvSpPr>
            <a:spLocks noGrp="1"/>
          </p:cNvSpPr>
          <p:nvPr>
            <p:ph type="body" idx="1"/>
          </p:nvPr>
        </p:nvSpPr>
        <p:spPr>
          <a:xfrm>
            <a:off x="644324" y="1354239"/>
            <a:ext cx="10972800" cy="2199190"/>
          </a:xfrm>
        </p:spPr>
        <p:txBody>
          <a:bodyPr/>
          <a:lstStyle/>
          <a:p>
            <a:pPr marL="446088" lvl="0" indent="-446088">
              <a:spcBef>
                <a:spcPts val="0"/>
              </a:spcBef>
              <a:buClr>
                <a:srgbClr val="C00000"/>
              </a:buClr>
              <a:buSzPts val="2800"/>
              <a:buFont typeface="Noto Sans Symbols"/>
              <a:buChar char="◆"/>
            </a:pPr>
            <a:r>
              <a:rPr lang="zh-TW" altLang="en-US" b="1" dirty="0">
                <a:solidFill>
                  <a:srgbClr val="000066"/>
                </a:solidFill>
                <a:latin typeface="DFKai-SB"/>
                <a:ea typeface="DFKai-SB"/>
                <a:cs typeface="DFKai-SB"/>
                <a:sym typeface="DFKai-SB"/>
              </a:rPr>
              <a:t>質性資料</a:t>
            </a:r>
            <a:r>
              <a:rPr lang="en-US" altLang="zh-TW" b="1" dirty="0">
                <a:solidFill>
                  <a:srgbClr val="000066"/>
                </a:solidFill>
                <a:latin typeface="DFKai-SB"/>
                <a:ea typeface="DFKai-SB"/>
                <a:cs typeface="DFKai-SB"/>
                <a:sym typeface="DFKai-SB"/>
              </a:rPr>
              <a:t>(</a:t>
            </a:r>
            <a:r>
              <a:rPr lang="zh-TW" altLang="en-US" b="1" dirty="0">
                <a:solidFill>
                  <a:srgbClr val="000066"/>
                </a:solidFill>
                <a:latin typeface="DFKai-SB"/>
                <a:ea typeface="DFKai-SB"/>
                <a:cs typeface="DFKai-SB"/>
                <a:sym typeface="DFKai-SB"/>
              </a:rPr>
              <a:t>如質性回饋意見、訪談內容、觀察紀錄內容等</a:t>
            </a:r>
            <a:r>
              <a:rPr lang="en-US" altLang="zh-TW" b="1" dirty="0">
                <a:solidFill>
                  <a:srgbClr val="000066"/>
                </a:solidFill>
                <a:latin typeface="DFKai-SB"/>
                <a:ea typeface="DFKai-SB"/>
                <a:cs typeface="DFKai-SB"/>
                <a:sym typeface="DFKai-SB"/>
              </a:rPr>
              <a:t>)</a:t>
            </a:r>
            <a:r>
              <a:rPr lang="zh-TW" altLang="en-US" b="1" dirty="0">
                <a:solidFill>
                  <a:srgbClr val="000066"/>
                </a:solidFill>
                <a:latin typeface="DFKai-SB"/>
                <a:ea typeface="DFKai-SB"/>
                <a:cs typeface="DFKai-SB"/>
                <a:sym typeface="DFKai-SB"/>
              </a:rPr>
              <a:t>以標楷體內縮三字，以引述之方式，將其內容置於文章內文中，請加入編號， 並說明編碼意義。</a:t>
            </a:r>
          </a:p>
          <a:p>
            <a:pPr marL="446088" lvl="0" indent="-446088">
              <a:spcBef>
                <a:spcPts val="1200"/>
              </a:spcBef>
              <a:buClr>
                <a:srgbClr val="C00000"/>
              </a:buClr>
              <a:buSzPts val="2800"/>
              <a:buFont typeface="Arial"/>
              <a:buChar char="•"/>
            </a:pPr>
            <a:r>
              <a:rPr lang="zh-TW" altLang="en-US" b="1" dirty="0">
                <a:solidFill>
                  <a:srgbClr val="000066"/>
                </a:solidFill>
                <a:latin typeface="DFKai-SB"/>
                <a:ea typeface="DFKai-SB"/>
                <a:cs typeface="DFKai-SB"/>
                <a:sym typeface="DFKai-SB"/>
              </a:rPr>
              <a:t>例</a:t>
            </a:r>
            <a:r>
              <a:rPr lang="en-US" altLang="zh-TW" b="1" dirty="0">
                <a:solidFill>
                  <a:srgbClr val="000066"/>
                </a:solidFill>
                <a:latin typeface="DFKai-SB"/>
                <a:ea typeface="DFKai-SB"/>
                <a:cs typeface="DFKai-SB"/>
                <a:sym typeface="DFKai-SB"/>
              </a:rPr>
              <a:t>1</a:t>
            </a:r>
            <a:r>
              <a:rPr lang="zh-TW" altLang="en-US" b="1" dirty="0">
                <a:solidFill>
                  <a:srgbClr val="000066"/>
                </a:solidFill>
                <a:latin typeface="DFKai-SB"/>
                <a:ea typeface="DFKai-SB"/>
                <a:cs typeface="DFKai-SB"/>
                <a:sym typeface="DFKai-SB"/>
              </a:rPr>
              <a:t>：</a:t>
            </a:r>
            <a:endParaRPr lang="zh-TW" altLang="en-US" dirty="0"/>
          </a:p>
          <a:p>
            <a:endParaRPr lang="zh-TW" altLang="en-US" dirty="0"/>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idx="12"/>
          </p:nvPr>
        </p:nvSpPr>
        <p:spPr>
          <a:xfrm>
            <a:off x="8737600" y="6356351"/>
            <a:ext cx="2844800" cy="365125"/>
          </a:xfrm>
          <a:prstGeom prst="rect">
            <a:avLst/>
          </a:prstGeom>
          <a:noFill/>
          <a:ln>
            <a:noFill/>
          </a:ln>
        </p:spPr>
        <p:txBody>
          <a:bodyPr spcFirstLastPara="1" vert="horz" wrap="square" lIns="91425" tIns="45700" rIns="91425" bIns="45700" rtlCol="0" anchor="ctr" anchorCtr="0">
            <a:noAutofit/>
          </a:bodyPr>
          <a:lstStyle>
            <a:defPPr>
              <a:defRPr lang="zh-TW"/>
            </a:defPPr>
            <a:lvl1pPr marL="0" lvl="0" indent="0" algn="r" defTabSz="914400" rtl="0" eaLnBrk="1" latinLnBrk="0" hangingPunct="1">
              <a:spcBef>
                <a:spcPts val="0"/>
              </a:spcBef>
              <a:buNone/>
              <a:defRPr sz="1200" kern="1200">
                <a:solidFill>
                  <a:schemeClr val="tx1">
                    <a:tint val="75000"/>
                  </a:schemeClr>
                </a:solidFill>
                <a:latin typeface="+mn-lt"/>
                <a:ea typeface="+mn-ea"/>
                <a:cs typeface="+mn-cs"/>
              </a:defRPr>
            </a:lvl1pPr>
            <a:lvl2pPr marL="0" lvl="1" indent="0" algn="r" defTabSz="914400" rtl="0" eaLnBrk="1" latinLnBrk="0" hangingPunct="1">
              <a:spcBef>
                <a:spcPts val="0"/>
              </a:spcBef>
              <a:buNone/>
              <a:defRPr sz="1800" kern="1200">
                <a:solidFill>
                  <a:schemeClr val="tx1"/>
                </a:solidFill>
                <a:latin typeface="+mn-lt"/>
                <a:ea typeface="+mn-ea"/>
                <a:cs typeface="+mn-cs"/>
              </a:defRPr>
            </a:lvl2pPr>
            <a:lvl3pPr marL="0" lvl="2" indent="0" algn="r" defTabSz="914400" rtl="0" eaLnBrk="1" latinLnBrk="0" hangingPunct="1">
              <a:spcBef>
                <a:spcPts val="0"/>
              </a:spcBef>
              <a:buNone/>
              <a:defRPr sz="1800" kern="1200">
                <a:solidFill>
                  <a:schemeClr val="tx1"/>
                </a:solidFill>
                <a:latin typeface="+mn-lt"/>
                <a:ea typeface="+mn-ea"/>
                <a:cs typeface="+mn-cs"/>
              </a:defRPr>
            </a:lvl3pPr>
            <a:lvl4pPr marL="0" lvl="3" indent="0" algn="r" defTabSz="914400" rtl="0" eaLnBrk="1" latinLnBrk="0" hangingPunct="1">
              <a:spcBef>
                <a:spcPts val="0"/>
              </a:spcBef>
              <a:buNone/>
              <a:defRPr sz="1800" kern="1200">
                <a:solidFill>
                  <a:schemeClr val="tx1"/>
                </a:solidFill>
                <a:latin typeface="+mn-lt"/>
                <a:ea typeface="+mn-ea"/>
                <a:cs typeface="+mn-cs"/>
              </a:defRPr>
            </a:lvl4pPr>
            <a:lvl5pPr marL="0" lvl="4" indent="0" algn="r" defTabSz="914400" rtl="0" eaLnBrk="1" latinLnBrk="0" hangingPunct="1">
              <a:spcBef>
                <a:spcPts val="0"/>
              </a:spcBef>
              <a:buNone/>
              <a:defRPr sz="1800" kern="1200">
                <a:solidFill>
                  <a:schemeClr val="tx1"/>
                </a:solidFill>
                <a:latin typeface="+mn-lt"/>
                <a:ea typeface="+mn-ea"/>
                <a:cs typeface="+mn-cs"/>
              </a:defRPr>
            </a:lvl5pPr>
            <a:lvl6pPr marL="0" lvl="5" indent="0" algn="r" defTabSz="914400" rtl="0" eaLnBrk="1" latinLnBrk="0" hangingPunct="1">
              <a:spcBef>
                <a:spcPts val="0"/>
              </a:spcBef>
              <a:buNone/>
              <a:defRPr sz="1800" kern="1200">
                <a:solidFill>
                  <a:schemeClr val="tx1"/>
                </a:solidFill>
                <a:latin typeface="+mn-lt"/>
                <a:ea typeface="+mn-ea"/>
                <a:cs typeface="+mn-cs"/>
              </a:defRPr>
            </a:lvl6pPr>
            <a:lvl7pPr marL="0" lvl="6" indent="0" algn="r" defTabSz="914400" rtl="0" eaLnBrk="1" latinLnBrk="0" hangingPunct="1">
              <a:spcBef>
                <a:spcPts val="0"/>
              </a:spcBef>
              <a:buNone/>
              <a:defRPr sz="1800" kern="1200">
                <a:solidFill>
                  <a:schemeClr val="tx1"/>
                </a:solidFill>
                <a:latin typeface="+mn-lt"/>
                <a:ea typeface="+mn-ea"/>
                <a:cs typeface="+mn-cs"/>
              </a:defRPr>
            </a:lvl7pPr>
            <a:lvl8pPr marL="0" lvl="7" indent="0" algn="r" defTabSz="914400" rtl="0" eaLnBrk="1" latinLnBrk="0" hangingPunct="1">
              <a:spcBef>
                <a:spcPts val="0"/>
              </a:spcBef>
              <a:buNone/>
              <a:defRPr sz="1800" kern="1200">
                <a:solidFill>
                  <a:schemeClr val="tx1"/>
                </a:solidFill>
                <a:latin typeface="+mn-lt"/>
                <a:ea typeface="+mn-ea"/>
                <a:cs typeface="+mn-cs"/>
              </a:defRPr>
            </a:lvl8pPr>
            <a:lvl9pPr marL="0" lvl="8" indent="0" algn="r" defTabSz="914400" rtl="0" eaLnBrk="1" latinLnBrk="0" hangingPunct="1">
              <a:spcBef>
                <a:spcPts val="0"/>
              </a:spcBef>
              <a:buNone/>
              <a:defRPr sz="1800" kern="1200">
                <a:solidFill>
                  <a:schemeClr val="tx1"/>
                </a:solidFill>
                <a:latin typeface="+mn-lt"/>
                <a:ea typeface="+mn-ea"/>
                <a:cs typeface="+mn-cs"/>
              </a:defRPr>
            </a:lvl9pPr>
          </a:lstStyle>
          <a:p>
            <a:fld id="{00000000-1234-1234-1234-123412341234}" type="slidenum">
              <a:rPr lang="en-US" altLang="zh-TW" smtClean="0"/>
              <a:pPr/>
              <a:t>16</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pic>
        <p:nvPicPr>
          <p:cNvPr id="8" name="Google Shape;221;p13"/>
          <p:cNvPicPr preferRelativeResize="0"/>
          <p:nvPr/>
        </p:nvPicPr>
        <p:blipFill rotWithShape="1">
          <a:blip r:embed="rId6">
            <a:alphaModFix/>
          </a:blip>
          <a:srcRect/>
          <a:stretch/>
        </p:blipFill>
        <p:spPr>
          <a:xfrm>
            <a:off x="1904308" y="3137643"/>
            <a:ext cx="8572560" cy="3286148"/>
          </a:xfrm>
          <a:prstGeom prst="rect">
            <a:avLst/>
          </a:prstGeom>
          <a:noFill/>
          <a:ln w="9525" cap="flat" cmpd="sng">
            <a:solidFill>
              <a:srgbClr val="F2F2F2"/>
            </a:solidFill>
            <a:prstDash val="solid"/>
            <a:miter lim="800000"/>
            <a:headEnd type="none" w="sm" len="sm"/>
            <a:tailEnd type="none" w="sm" len="sm"/>
          </a:ln>
        </p:spPr>
      </p:pic>
      <p:sp>
        <p:nvSpPr>
          <p:cNvPr id="9" name="Google Shape;222;p13"/>
          <p:cNvSpPr/>
          <p:nvPr/>
        </p:nvSpPr>
        <p:spPr>
          <a:xfrm>
            <a:off x="8181324" y="6015801"/>
            <a:ext cx="277652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1800" b="1" dirty="0">
                <a:solidFill>
                  <a:srgbClr val="C00000"/>
                </a:solidFill>
                <a:latin typeface="Calibri"/>
                <a:ea typeface="Calibri"/>
                <a:cs typeface="Calibri"/>
                <a:sym typeface="Calibri"/>
              </a:rPr>
              <a:t>（</a:t>
            </a:r>
            <a:r>
              <a:rPr lang="zh-TW" sz="2400" b="1" dirty="0">
                <a:solidFill>
                  <a:srgbClr val="C00000"/>
                </a:solidFill>
                <a:latin typeface="Calibri"/>
                <a:ea typeface="Calibri"/>
                <a:cs typeface="Calibri"/>
                <a:sym typeface="Calibri"/>
              </a:rPr>
              <a:t>引述</a:t>
            </a:r>
            <a:r>
              <a:rPr lang="zh-TW" sz="1800" b="1" dirty="0">
                <a:solidFill>
                  <a:srgbClr val="C00000"/>
                </a:solidFill>
                <a:latin typeface="Calibri"/>
                <a:ea typeface="Calibri"/>
                <a:cs typeface="Calibri"/>
                <a:sym typeface="Calibri"/>
              </a:rPr>
              <a:t>質性資料內容）</a:t>
            </a:r>
            <a:endParaRPr sz="1800" dirty="0">
              <a:solidFill>
                <a:schemeClr val="dk1"/>
              </a:solidFill>
              <a:latin typeface="Calibri"/>
              <a:ea typeface="Calibri"/>
              <a:cs typeface="Calibri"/>
              <a:sym typeface="Calibri"/>
            </a:endParaRPr>
          </a:p>
        </p:txBody>
      </p:sp>
      <p:sp>
        <p:nvSpPr>
          <p:cNvPr id="10" name="Google Shape;222;p13"/>
          <p:cNvSpPr/>
          <p:nvPr/>
        </p:nvSpPr>
        <p:spPr>
          <a:xfrm>
            <a:off x="8308324" y="2840801"/>
            <a:ext cx="286542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1800" b="1" dirty="0">
                <a:solidFill>
                  <a:srgbClr val="C00000"/>
                </a:solidFill>
                <a:latin typeface="Calibri"/>
                <a:ea typeface="Calibri"/>
                <a:cs typeface="Calibri"/>
                <a:sym typeface="Calibri"/>
              </a:rPr>
              <a:t>（</a:t>
            </a:r>
            <a:r>
              <a:rPr lang="zh-TW" altLang="en-US" sz="2400" b="1" dirty="0">
                <a:solidFill>
                  <a:srgbClr val="C00000"/>
                </a:solidFill>
                <a:latin typeface="Calibri"/>
                <a:ea typeface="Calibri"/>
                <a:cs typeface="Calibri"/>
                <a:sym typeface="Calibri"/>
              </a:rPr>
              <a:t>歸納</a:t>
            </a:r>
            <a:r>
              <a:rPr lang="zh-TW" sz="1800" b="1" dirty="0">
                <a:solidFill>
                  <a:srgbClr val="C00000"/>
                </a:solidFill>
                <a:latin typeface="Calibri"/>
                <a:ea typeface="Calibri"/>
                <a:cs typeface="Calibri"/>
                <a:sym typeface="Calibri"/>
              </a:rPr>
              <a:t>質性資料內容）</a:t>
            </a:r>
            <a:endParaRPr sz="1800" dirty="0">
              <a:solidFill>
                <a:schemeClr val="dk1"/>
              </a:solidFill>
              <a:latin typeface="Calibri"/>
              <a:ea typeface="Calibri"/>
              <a:cs typeface="Calibri"/>
              <a:sym typeface="Calibri"/>
            </a:endParaRPr>
          </a:p>
        </p:txBody>
      </p:sp>
      <p:sp>
        <p:nvSpPr>
          <p:cNvPr id="14" name="副標題 2">
            <a:extLst>
              <a:ext uri="{FF2B5EF4-FFF2-40B4-BE49-F238E27FC236}">
                <a16:creationId xmlns:a16="http://schemas.microsoft.com/office/drawing/2014/main" id="{42541583-F672-475F-BD96-977B28667CD1}"/>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16893454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1"/>
          <p:cNvSpPr>
            <a:spLocks noGrp="1"/>
          </p:cNvSpPr>
          <p:nvPr>
            <p:ph type="title"/>
          </p:nvPr>
        </p:nvSpPr>
        <p:spPr>
          <a:xfrm>
            <a:off x="609600" y="274638"/>
            <a:ext cx="10972800" cy="790233"/>
          </a:xfrm>
        </p:spPr>
        <p:txBody>
          <a:bodyPr>
            <a:normAutofit/>
          </a:bodyPr>
          <a:lstStyle/>
          <a:p>
            <a:pPr lvl="0"/>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質性資料之整理與編碼</a:t>
            </a:r>
            <a:endParaRPr lang="zh-TW" altLang="en-US" dirty="0">
              <a:latin typeface="微軟正黑體" panose="020B0604030504040204" pitchFamily="34" charset="-120"/>
              <a:ea typeface="微軟正黑體" panose="020B0604030504040204" pitchFamily="34" charset="-120"/>
            </a:endParaRPr>
          </a:p>
        </p:txBody>
      </p:sp>
      <p:sp>
        <p:nvSpPr>
          <p:cNvPr id="13" name="文字版面配置區 12"/>
          <p:cNvSpPr>
            <a:spLocks noGrp="1"/>
          </p:cNvSpPr>
          <p:nvPr>
            <p:ph type="body" idx="1"/>
          </p:nvPr>
        </p:nvSpPr>
        <p:spPr>
          <a:xfrm>
            <a:off x="609600" y="1122745"/>
            <a:ext cx="10972800" cy="3530278"/>
          </a:xfrm>
        </p:spPr>
        <p:txBody>
          <a:bodyPr/>
          <a:lstStyle/>
          <a:p>
            <a:pPr marL="446088" lvl="0" indent="-446088">
              <a:spcBef>
                <a:spcPts val="0"/>
              </a:spcBef>
              <a:buClr>
                <a:srgbClr val="C00000"/>
              </a:buClr>
              <a:buSzPts val="2800"/>
              <a:buFont typeface="Noto Sans Symbols"/>
              <a:buChar char="◆"/>
            </a:pP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質性資料</a:t>
            </a:r>
            <a:r>
              <a:rPr lang="en-US" altLang="zh-TW" b="1" dirty="0">
                <a:solidFill>
                  <a:srgbClr val="000066"/>
                </a:solidFill>
                <a:latin typeface="微軟正黑體" panose="020B0604030504040204" pitchFamily="34" charset="-120"/>
                <a:ea typeface="微軟正黑體" panose="020B0604030504040204" pitchFamily="34" charset="-120"/>
                <a:cs typeface="DFKai-SB"/>
                <a:sym typeface="DFKai-SB"/>
              </a:rPr>
              <a:t>(</a:t>
            </a: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如質性回饋意見、訪談內容、觀察紀錄內容等</a:t>
            </a:r>
            <a:r>
              <a:rPr lang="en-US" altLang="zh-TW" b="1" dirty="0">
                <a:solidFill>
                  <a:srgbClr val="000066"/>
                </a:solidFill>
                <a:latin typeface="微軟正黑體" panose="020B0604030504040204" pitchFamily="34" charset="-120"/>
                <a:ea typeface="微軟正黑體" panose="020B0604030504040204" pitchFamily="34" charset="-120"/>
                <a:cs typeface="DFKai-SB"/>
                <a:sym typeface="DFKai-SB"/>
              </a:rPr>
              <a:t>)</a:t>
            </a: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請加入編號， 並說明編碼意義。</a:t>
            </a:r>
          </a:p>
          <a:p>
            <a:pPr marL="446088" lvl="0" indent="-446088">
              <a:spcBef>
                <a:spcPts val="1200"/>
              </a:spcBef>
              <a:buClr>
                <a:srgbClr val="C00000"/>
              </a:buClr>
              <a:buSzPts val="2800"/>
              <a:buFont typeface="Arial"/>
              <a:buChar char="•"/>
            </a:pP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例</a:t>
            </a:r>
            <a:r>
              <a:rPr lang="en-US" altLang="zh-TW" b="1" dirty="0">
                <a:solidFill>
                  <a:srgbClr val="000066"/>
                </a:solidFill>
                <a:latin typeface="微軟正黑體" panose="020B0604030504040204" pitchFamily="34" charset="-120"/>
                <a:ea typeface="微軟正黑體" panose="020B0604030504040204" pitchFamily="34" charset="-120"/>
                <a:cs typeface="DFKai-SB"/>
                <a:sym typeface="DFKai-SB"/>
              </a:rPr>
              <a:t>2</a:t>
            </a: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a:t>
            </a:r>
            <a:r>
              <a:rPr lang="zh-TW" altLang="en-US" dirty="0">
                <a:solidFill>
                  <a:srgbClr val="000066"/>
                </a:solidFill>
                <a:latin typeface="微軟正黑體" panose="020B0604030504040204" pitchFamily="34" charset="-120"/>
                <a:ea typeface="微軟正黑體" panose="020B0604030504040204" pitchFamily="34" charset="-120"/>
                <a:cs typeface="DFKai-SB"/>
                <a:sym typeface="DFKai-SB"/>
              </a:rPr>
              <a:t>訪談內容之編碼（訪</a:t>
            </a:r>
            <a:r>
              <a:rPr lang="en-US" altLang="zh-TW" dirty="0">
                <a:solidFill>
                  <a:srgbClr val="000066"/>
                </a:solidFill>
                <a:latin typeface="微軟正黑體" panose="020B0604030504040204" pitchFamily="34" charset="-120"/>
                <a:ea typeface="微軟正黑體" panose="020B0604030504040204" pitchFamily="34" charset="-120"/>
                <a:cs typeface="DFKai-SB"/>
                <a:sym typeface="DFKai-SB"/>
              </a:rPr>
              <a:t>0701-D1</a:t>
            </a:r>
            <a:r>
              <a:rPr lang="zh-TW" altLang="en-US" dirty="0">
                <a:solidFill>
                  <a:srgbClr val="000066"/>
                </a:solidFill>
                <a:latin typeface="微軟正黑體" panose="020B0604030504040204" pitchFamily="34" charset="-120"/>
                <a:ea typeface="微軟正黑體" panose="020B0604030504040204" pitchFamily="34" charset="-120"/>
                <a:cs typeface="DFKai-SB"/>
                <a:sym typeface="DFKai-SB"/>
              </a:rPr>
              <a:t>），</a:t>
            </a:r>
          </a:p>
          <a:p>
            <a:pPr marL="1257300" lvl="0" indent="0">
              <a:spcBef>
                <a:spcPts val="1200"/>
              </a:spcBef>
              <a:buNone/>
            </a:pPr>
            <a:r>
              <a:rPr lang="zh-TW" altLang="en-US" dirty="0">
                <a:solidFill>
                  <a:srgbClr val="974806"/>
                </a:solidFill>
                <a:latin typeface="DFKai-SB"/>
                <a:ea typeface="DFKai-SB"/>
                <a:cs typeface="DFKai-SB"/>
                <a:sym typeface="DFKai-SB"/>
              </a:rPr>
              <a:t>說明編號意義如</a:t>
            </a:r>
            <a:r>
              <a:rPr lang="en-US" altLang="zh-TW" dirty="0">
                <a:solidFill>
                  <a:srgbClr val="974806"/>
                </a:solidFill>
                <a:latin typeface="DFKai-SB"/>
                <a:ea typeface="DFKai-SB"/>
                <a:cs typeface="DFKai-SB"/>
                <a:sym typeface="DFKai-SB"/>
              </a:rPr>
              <a:t>D</a:t>
            </a:r>
            <a:r>
              <a:rPr lang="zh-TW" altLang="en-US" dirty="0">
                <a:solidFill>
                  <a:srgbClr val="974806"/>
                </a:solidFill>
                <a:latin typeface="DFKai-SB"/>
                <a:ea typeface="DFKai-SB"/>
                <a:cs typeface="DFKai-SB"/>
                <a:sym typeface="DFKai-SB"/>
              </a:rPr>
              <a:t>為老師，訪</a:t>
            </a:r>
            <a:r>
              <a:rPr lang="en-US" altLang="zh-TW" dirty="0">
                <a:solidFill>
                  <a:srgbClr val="974806"/>
                </a:solidFill>
                <a:latin typeface="DFKai-SB"/>
                <a:ea typeface="DFKai-SB"/>
                <a:cs typeface="DFKai-SB"/>
                <a:sym typeface="DFKai-SB"/>
              </a:rPr>
              <a:t>0701-D1</a:t>
            </a:r>
            <a:r>
              <a:rPr lang="zh-TW" altLang="en-US" dirty="0">
                <a:solidFill>
                  <a:srgbClr val="974806"/>
                </a:solidFill>
                <a:latin typeface="DFKai-SB"/>
                <a:ea typeface="DFKai-SB"/>
                <a:cs typeface="DFKai-SB"/>
                <a:sym typeface="DFKai-SB"/>
              </a:rPr>
              <a:t>為</a:t>
            </a:r>
            <a:r>
              <a:rPr lang="en-US" altLang="zh-TW" dirty="0">
                <a:solidFill>
                  <a:srgbClr val="974806"/>
                </a:solidFill>
                <a:latin typeface="DFKai-SB"/>
                <a:ea typeface="DFKai-SB"/>
                <a:cs typeface="DFKai-SB"/>
                <a:sym typeface="DFKai-SB"/>
              </a:rPr>
              <a:t>7</a:t>
            </a:r>
            <a:r>
              <a:rPr lang="zh-TW" altLang="en-US" dirty="0">
                <a:solidFill>
                  <a:srgbClr val="974806"/>
                </a:solidFill>
                <a:latin typeface="DFKai-SB"/>
                <a:ea typeface="DFKai-SB"/>
                <a:cs typeface="DFKai-SB"/>
                <a:sym typeface="DFKai-SB"/>
              </a:rPr>
              <a:t>月</a:t>
            </a:r>
            <a:r>
              <a:rPr lang="en-US" altLang="zh-TW" dirty="0">
                <a:solidFill>
                  <a:srgbClr val="974806"/>
                </a:solidFill>
                <a:latin typeface="DFKai-SB"/>
                <a:ea typeface="DFKai-SB"/>
                <a:cs typeface="DFKai-SB"/>
                <a:sym typeface="DFKai-SB"/>
              </a:rPr>
              <a:t>1</a:t>
            </a:r>
            <a:r>
              <a:rPr lang="zh-TW" altLang="en-US" dirty="0">
                <a:solidFill>
                  <a:srgbClr val="974806"/>
                </a:solidFill>
                <a:latin typeface="DFKai-SB"/>
                <a:ea typeface="DFKai-SB"/>
                <a:cs typeface="DFKai-SB"/>
                <a:sym typeface="DFKai-SB"/>
              </a:rPr>
              <a:t>日訪談</a:t>
            </a:r>
            <a:r>
              <a:rPr lang="en-US" altLang="zh-TW" dirty="0">
                <a:solidFill>
                  <a:srgbClr val="974806"/>
                </a:solidFill>
                <a:latin typeface="DFKai-SB"/>
                <a:ea typeface="DFKai-SB"/>
                <a:cs typeface="DFKai-SB"/>
                <a:sym typeface="DFKai-SB"/>
              </a:rPr>
              <a:t>D</a:t>
            </a:r>
            <a:r>
              <a:rPr lang="zh-TW" altLang="en-US" dirty="0">
                <a:solidFill>
                  <a:srgbClr val="974806"/>
                </a:solidFill>
                <a:latin typeface="DFKai-SB"/>
                <a:ea typeface="DFKai-SB"/>
                <a:cs typeface="DFKai-SB"/>
                <a:sym typeface="DFKai-SB"/>
              </a:rPr>
              <a:t>老師第一筆資料。</a:t>
            </a:r>
          </a:p>
          <a:p>
            <a:pPr marL="0" lvl="0" indent="-177800">
              <a:spcBef>
                <a:spcPts val="1800"/>
              </a:spcBef>
              <a:buClr>
                <a:srgbClr val="C00000"/>
              </a:buClr>
              <a:buSzPts val="2800"/>
              <a:buFont typeface="Noto Sans Symbols"/>
              <a:buChar char="◆"/>
            </a:pPr>
            <a:r>
              <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rPr>
              <a:t>表列質性意見內容（不一定要完整列出）</a:t>
            </a:r>
          </a:p>
          <a:p>
            <a:pPr marL="444500" lvl="0" indent="-177800">
              <a:spcBef>
                <a:spcPts val="600"/>
              </a:spcBef>
              <a:buClr>
                <a:srgbClr val="C00000"/>
              </a:buClr>
              <a:buSzPts val="2800"/>
              <a:buFont typeface="Noto Sans Symbols"/>
              <a:buChar char="⮚"/>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附錄於成效評估報告之後   </a:t>
            </a:r>
            <a:endParaRPr lang="zh-TW" altLang="en-US" dirty="0">
              <a:latin typeface="微軟正黑體" panose="020B0604030504040204" pitchFamily="34" charset="-120"/>
              <a:ea typeface="微軟正黑體" panose="020B0604030504040204" pitchFamily="34" charset="-120"/>
            </a:endParaRPr>
          </a:p>
          <a:p>
            <a:endParaRPr lang="zh-TW" altLang="en-US" dirty="0"/>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idx="12"/>
          </p:nvPr>
        </p:nvSpPr>
        <p:spPr>
          <a:xfrm>
            <a:off x="8737600" y="6356351"/>
            <a:ext cx="2844800" cy="365125"/>
          </a:xfrm>
          <a:prstGeom prst="rect">
            <a:avLst/>
          </a:prstGeom>
          <a:noFill/>
          <a:ln>
            <a:noFill/>
          </a:ln>
        </p:spPr>
        <p:txBody>
          <a:bodyPr spcFirstLastPara="1" vert="horz" wrap="square" lIns="91425" tIns="45700" rIns="91425" bIns="45700" rtlCol="0" anchor="ctr" anchorCtr="0">
            <a:noAutofit/>
          </a:bodyPr>
          <a:lstStyle>
            <a:defPPr>
              <a:defRPr lang="zh-TW"/>
            </a:defPPr>
            <a:lvl1pPr marL="0" lvl="0" indent="0" algn="r" defTabSz="914400" rtl="0" eaLnBrk="1" latinLnBrk="0" hangingPunct="1">
              <a:spcBef>
                <a:spcPts val="0"/>
              </a:spcBef>
              <a:buNone/>
              <a:defRPr sz="1200" kern="1200">
                <a:solidFill>
                  <a:schemeClr val="tx1">
                    <a:tint val="75000"/>
                  </a:schemeClr>
                </a:solidFill>
                <a:latin typeface="+mn-lt"/>
                <a:ea typeface="+mn-ea"/>
                <a:cs typeface="+mn-cs"/>
              </a:defRPr>
            </a:lvl1pPr>
            <a:lvl2pPr marL="0" lvl="1" indent="0" algn="r" defTabSz="914400" rtl="0" eaLnBrk="1" latinLnBrk="0" hangingPunct="1">
              <a:spcBef>
                <a:spcPts val="0"/>
              </a:spcBef>
              <a:buNone/>
              <a:defRPr sz="1800" kern="1200">
                <a:solidFill>
                  <a:schemeClr val="tx1"/>
                </a:solidFill>
                <a:latin typeface="+mn-lt"/>
                <a:ea typeface="+mn-ea"/>
                <a:cs typeface="+mn-cs"/>
              </a:defRPr>
            </a:lvl2pPr>
            <a:lvl3pPr marL="0" lvl="2" indent="0" algn="r" defTabSz="914400" rtl="0" eaLnBrk="1" latinLnBrk="0" hangingPunct="1">
              <a:spcBef>
                <a:spcPts val="0"/>
              </a:spcBef>
              <a:buNone/>
              <a:defRPr sz="1800" kern="1200">
                <a:solidFill>
                  <a:schemeClr val="tx1"/>
                </a:solidFill>
                <a:latin typeface="+mn-lt"/>
                <a:ea typeface="+mn-ea"/>
                <a:cs typeface="+mn-cs"/>
              </a:defRPr>
            </a:lvl3pPr>
            <a:lvl4pPr marL="0" lvl="3" indent="0" algn="r" defTabSz="914400" rtl="0" eaLnBrk="1" latinLnBrk="0" hangingPunct="1">
              <a:spcBef>
                <a:spcPts val="0"/>
              </a:spcBef>
              <a:buNone/>
              <a:defRPr sz="1800" kern="1200">
                <a:solidFill>
                  <a:schemeClr val="tx1"/>
                </a:solidFill>
                <a:latin typeface="+mn-lt"/>
                <a:ea typeface="+mn-ea"/>
                <a:cs typeface="+mn-cs"/>
              </a:defRPr>
            </a:lvl4pPr>
            <a:lvl5pPr marL="0" lvl="4" indent="0" algn="r" defTabSz="914400" rtl="0" eaLnBrk="1" latinLnBrk="0" hangingPunct="1">
              <a:spcBef>
                <a:spcPts val="0"/>
              </a:spcBef>
              <a:buNone/>
              <a:defRPr sz="1800" kern="1200">
                <a:solidFill>
                  <a:schemeClr val="tx1"/>
                </a:solidFill>
                <a:latin typeface="+mn-lt"/>
                <a:ea typeface="+mn-ea"/>
                <a:cs typeface="+mn-cs"/>
              </a:defRPr>
            </a:lvl5pPr>
            <a:lvl6pPr marL="0" lvl="5" indent="0" algn="r" defTabSz="914400" rtl="0" eaLnBrk="1" latinLnBrk="0" hangingPunct="1">
              <a:spcBef>
                <a:spcPts val="0"/>
              </a:spcBef>
              <a:buNone/>
              <a:defRPr sz="1800" kern="1200">
                <a:solidFill>
                  <a:schemeClr val="tx1"/>
                </a:solidFill>
                <a:latin typeface="+mn-lt"/>
                <a:ea typeface="+mn-ea"/>
                <a:cs typeface="+mn-cs"/>
              </a:defRPr>
            </a:lvl6pPr>
            <a:lvl7pPr marL="0" lvl="6" indent="0" algn="r" defTabSz="914400" rtl="0" eaLnBrk="1" latinLnBrk="0" hangingPunct="1">
              <a:spcBef>
                <a:spcPts val="0"/>
              </a:spcBef>
              <a:buNone/>
              <a:defRPr sz="1800" kern="1200">
                <a:solidFill>
                  <a:schemeClr val="tx1"/>
                </a:solidFill>
                <a:latin typeface="+mn-lt"/>
                <a:ea typeface="+mn-ea"/>
                <a:cs typeface="+mn-cs"/>
              </a:defRPr>
            </a:lvl7pPr>
            <a:lvl8pPr marL="0" lvl="7" indent="0" algn="r" defTabSz="914400" rtl="0" eaLnBrk="1" latinLnBrk="0" hangingPunct="1">
              <a:spcBef>
                <a:spcPts val="0"/>
              </a:spcBef>
              <a:buNone/>
              <a:defRPr sz="1800" kern="1200">
                <a:solidFill>
                  <a:schemeClr val="tx1"/>
                </a:solidFill>
                <a:latin typeface="+mn-lt"/>
                <a:ea typeface="+mn-ea"/>
                <a:cs typeface="+mn-cs"/>
              </a:defRPr>
            </a:lvl8pPr>
            <a:lvl9pPr marL="0" lvl="8" indent="0" algn="r" defTabSz="914400" rtl="0" eaLnBrk="1" latinLnBrk="0" hangingPunct="1">
              <a:spcBef>
                <a:spcPts val="0"/>
              </a:spcBef>
              <a:buNone/>
              <a:defRPr sz="1800" kern="1200">
                <a:solidFill>
                  <a:schemeClr val="tx1"/>
                </a:solidFill>
                <a:latin typeface="+mn-lt"/>
                <a:ea typeface="+mn-ea"/>
                <a:cs typeface="+mn-cs"/>
              </a:defRPr>
            </a:lvl9pPr>
          </a:lstStyle>
          <a:p>
            <a:fld id="{00000000-1234-1234-1234-123412341234}" type="slidenum">
              <a:rPr lang="en-US" altLang="zh-TW" smtClean="0"/>
              <a:pPr/>
              <a:t>17</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graphicFrame>
        <p:nvGraphicFramePr>
          <p:cNvPr id="8" name="Google Shape;230;p14"/>
          <p:cNvGraphicFramePr/>
          <p:nvPr/>
        </p:nvGraphicFramePr>
        <p:xfrm>
          <a:off x="2601508" y="4572000"/>
          <a:ext cx="8544912" cy="2109605"/>
        </p:xfrm>
        <a:graphic>
          <a:graphicData uri="http://schemas.openxmlformats.org/drawingml/2006/table">
            <a:tbl>
              <a:tblPr>
                <a:noFill/>
              </a:tblPr>
              <a:tblGrid>
                <a:gridCol w="650802">
                  <a:extLst>
                    <a:ext uri="{9D8B030D-6E8A-4147-A177-3AD203B41FA5}">
                      <a16:colId xmlns:a16="http://schemas.microsoft.com/office/drawing/2014/main" val="20000"/>
                    </a:ext>
                  </a:extLst>
                </a:gridCol>
                <a:gridCol w="7894110">
                  <a:extLst>
                    <a:ext uri="{9D8B030D-6E8A-4147-A177-3AD203B41FA5}">
                      <a16:colId xmlns:a16="http://schemas.microsoft.com/office/drawing/2014/main" val="20001"/>
                    </a:ext>
                  </a:extLst>
                </a:gridCol>
              </a:tblGrid>
              <a:tr h="207520">
                <a:tc>
                  <a:txBody>
                    <a:bodyPr/>
                    <a:lstStyle/>
                    <a:p>
                      <a:pPr marL="0" marR="0" lvl="0" indent="0" algn="l" rtl="0">
                        <a:lnSpc>
                          <a:spcPct val="104999"/>
                        </a:lnSpc>
                        <a:spcBef>
                          <a:spcPts val="0"/>
                        </a:spcBef>
                        <a:spcAft>
                          <a:spcPts val="0"/>
                        </a:spcAft>
                        <a:buNone/>
                      </a:pPr>
                      <a:r>
                        <a:rPr lang="zh-TW" sz="1600" u="none" strike="noStrike" cap="none" dirty="0">
                          <a:latin typeface="Calibri"/>
                          <a:ea typeface="Calibri"/>
                          <a:cs typeface="Calibri"/>
                          <a:sym typeface="Calibri"/>
                        </a:rPr>
                        <a:t>編號</a:t>
                      </a:r>
                      <a:endParaRPr dirty="0"/>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4999"/>
                        </a:lnSpc>
                        <a:spcBef>
                          <a:spcPts val="0"/>
                        </a:spcBef>
                        <a:spcAft>
                          <a:spcPts val="0"/>
                        </a:spcAft>
                        <a:buNone/>
                      </a:pPr>
                      <a:r>
                        <a:rPr lang="zh-TW" sz="1600" u="none" strike="noStrike" cap="none" dirty="0">
                          <a:latin typeface="Calibri"/>
                          <a:ea typeface="Calibri"/>
                          <a:cs typeface="Calibri"/>
                          <a:sym typeface="Calibri"/>
                        </a:rPr>
                        <a:t>內容</a:t>
                      </a:r>
                      <a:endParaRPr dirty="0"/>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623382">
                <a:tc>
                  <a:txBody>
                    <a:bodyPr/>
                    <a:lstStyle/>
                    <a:p>
                      <a:pPr marL="0" marR="0" lvl="0" indent="0" algn="l" rtl="0">
                        <a:lnSpc>
                          <a:spcPct val="104999"/>
                        </a:lnSpc>
                        <a:spcBef>
                          <a:spcPts val="0"/>
                        </a:spcBef>
                        <a:spcAft>
                          <a:spcPts val="0"/>
                        </a:spcAft>
                        <a:buNone/>
                      </a:pPr>
                      <a:r>
                        <a:rPr lang="zh-TW" sz="1600" u="none" strike="noStrike" cap="none">
                          <a:latin typeface="Calibri"/>
                          <a:ea typeface="Calibri"/>
                          <a:cs typeface="Calibri"/>
                          <a:sym typeface="Calibri"/>
                        </a:rPr>
                        <a:t>A01</a:t>
                      </a:r>
                      <a:endParaRPr sz="16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zh-TW" sz="1600" u="none" strike="noStrike" cap="none" dirty="0">
                          <a:latin typeface="Calibri"/>
                          <a:ea typeface="Calibri"/>
                          <a:cs typeface="Calibri"/>
                          <a:sym typeface="Calibri"/>
                        </a:rPr>
                        <a:t>對於教學正常化的各項規定與內容，經由各組之討論、報告、分享與提問，都有更清楚的了解，再加上前幾天督學曾到校視導，也有更深刻之認知。</a:t>
                      </a:r>
                      <a:endParaRPr dirty="0"/>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623382">
                <a:tc>
                  <a:txBody>
                    <a:bodyPr/>
                    <a:lstStyle/>
                    <a:p>
                      <a:pPr marL="0" marR="0" lvl="0" indent="0" algn="l" rtl="0">
                        <a:lnSpc>
                          <a:spcPct val="104999"/>
                        </a:lnSpc>
                        <a:spcBef>
                          <a:spcPts val="0"/>
                        </a:spcBef>
                        <a:spcAft>
                          <a:spcPts val="0"/>
                        </a:spcAft>
                        <a:buNone/>
                      </a:pPr>
                      <a:r>
                        <a:rPr lang="zh-TW" sz="1600" u="none" strike="noStrike" cap="none">
                          <a:latin typeface="Calibri"/>
                          <a:ea typeface="Calibri"/>
                          <a:cs typeface="Calibri"/>
                          <a:sym typeface="Calibri"/>
                        </a:rPr>
                        <a:t>A02</a:t>
                      </a:r>
                      <a:endParaRPr sz="16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zh-TW" sz="1600" u="none" strike="noStrike" cap="none">
                          <a:latin typeface="Calibri"/>
                          <a:ea typeface="Calibri"/>
                          <a:cs typeface="Calibri"/>
                          <a:sym typeface="Calibri"/>
                        </a:rPr>
                        <a:t>感謝富光中提供這次機會，讓大家再次審視教務工作各項細碎事項，也建立共同的規準讓大家依循。</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623382">
                <a:tc>
                  <a:txBody>
                    <a:bodyPr/>
                    <a:lstStyle/>
                    <a:p>
                      <a:pPr marL="0" marR="0" lvl="0" indent="0" algn="l" rtl="0">
                        <a:lnSpc>
                          <a:spcPct val="104999"/>
                        </a:lnSpc>
                        <a:spcBef>
                          <a:spcPts val="0"/>
                        </a:spcBef>
                        <a:spcAft>
                          <a:spcPts val="0"/>
                        </a:spcAft>
                        <a:buNone/>
                      </a:pPr>
                      <a:r>
                        <a:rPr lang="zh-TW" sz="1600" u="none" strike="noStrike" cap="none">
                          <a:latin typeface="Calibri"/>
                          <a:ea typeface="Calibri"/>
                          <a:cs typeface="Calibri"/>
                          <a:sym typeface="Calibri"/>
                        </a:rPr>
                        <a:t>A03</a:t>
                      </a:r>
                      <a:endParaRPr sz="16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zh-TW" sz="1600" u="none" strike="noStrike" cap="none" dirty="0">
                          <a:latin typeface="Calibri"/>
                          <a:ea typeface="Calibri"/>
                          <a:cs typeface="Calibri"/>
                          <a:sym typeface="Calibri"/>
                        </a:rPr>
                        <a:t>對於教務菜鳥而言，本次研習採作坊的討論形式，讓我收獲頗多，尤其是各校實務工作，相關表件的分享，提供不同的思考方向，讚！</a:t>
                      </a:r>
                      <a:endParaRPr dirty="0"/>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0" name="副標題 2">
            <a:extLst>
              <a:ext uri="{FF2B5EF4-FFF2-40B4-BE49-F238E27FC236}">
                <a16:creationId xmlns:a16="http://schemas.microsoft.com/office/drawing/2014/main" id="{64D40E84-2005-4B02-B26A-2EB5682A39FF}"/>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29673297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1"/>
          <p:cNvSpPr>
            <a:spLocks noGrp="1"/>
          </p:cNvSpPr>
          <p:nvPr>
            <p:ph type="title"/>
          </p:nvPr>
        </p:nvSpPr>
        <p:spPr>
          <a:xfrm>
            <a:off x="609600" y="274638"/>
            <a:ext cx="10972800" cy="593463"/>
          </a:xfrm>
        </p:spPr>
        <p:txBody>
          <a:bodyPr>
            <a:normAutofit fontScale="90000"/>
          </a:bodyPr>
          <a:lstStyle/>
          <a:p>
            <a:pPr lvl="0"/>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質性資料之「結果與討論」</a:t>
            </a:r>
            <a:endParaRPr lang="zh-TW" altLang="en-US" dirty="0">
              <a:latin typeface="微軟正黑體" panose="020B0604030504040204" pitchFamily="34" charset="-120"/>
              <a:ea typeface="微軟正黑體" panose="020B0604030504040204" pitchFamily="34" charset="-120"/>
            </a:endParaRPr>
          </a:p>
        </p:txBody>
      </p:sp>
      <p:sp>
        <p:nvSpPr>
          <p:cNvPr id="13" name="文字版面配置區 12"/>
          <p:cNvSpPr>
            <a:spLocks noGrp="1"/>
          </p:cNvSpPr>
          <p:nvPr>
            <p:ph type="body" idx="1"/>
          </p:nvPr>
        </p:nvSpPr>
        <p:spPr>
          <a:xfrm>
            <a:off x="609600" y="1088021"/>
            <a:ext cx="10972800" cy="2534855"/>
          </a:xfrm>
        </p:spPr>
        <p:txBody>
          <a:bodyPr/>
          <a:lstStyle/>
          <a:p>
            <a:pPr marL="446088" lvl="0" indent="-446088">
              <a:spcBef>
                <a:spcPts val="0"/>
              </a:spcBef>
              <a:buClr>
                <a:srgbClr val="C00000"/>
              </a:buClr>
              <a:buSzPts val="2800"/>
              <a:buFont typeface="Noto Sans Symbols"/>
              <a:buChar char="◆"/>
            </a:pPr>
            <a:r>
              <a:rPr lang="zh-TW" altLang="en-US" sz="3200" b="1" dirty="0">
                <a:solidFill>
                  <a:srgbClr val="000066"/>
                </a:solidFill>
                <a:latin typeface="微軟正黑體" panose="020B0604030504040204" pitchFamily="34" charset="-120"/>
                <a:ea typeface="微軟正黑體" panose="020B0604030504040204" pitchFamily="34" charset="-120"/>
                <a:cs typeface="DFKai-SB"/>
                <a:sym typeface="DFKai-SB"/>
              </a:rPr>
              <a:t>質性資料之分析：</a:t>
            </a: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經編碼後，檢視其內容並加以歸類、解釋。</a:t>
            </a:r>
          </a:p>
          <a:p>
            <a:pPr marL="446088" lvl="0" indent="-446088">
              <a:spcBef>
                <a:spcPts val="1200"/>
              </a:spcBef>
              <a:buClr>
                <a:srgbClr val="C00000"/>
              </a:buClr>
              <a:buSzPts val="2800"/>
              <a:buFont typeface="Noto Sans Symbols"/>
              <a:buChar char="◆"/>
            </a:pPr>
            <a:r>
              <a:rPr lang="zh-TW" altLang="en-US" sz="3200" b="1" dirty="0">
                <a:solidFill>
                  <a:srgbClr val="000066"/>
                </a:solidFill>
                <a:latin typeface="微軟正黑體" panose="020B0604030504040204" pitchFamily="34" charset="-120"/>
                <a:ea typeface="微軟正黑體" panose="020B0604030504040204" pitchFamily="34" charset="-120"/>
                <a:cs typeface="DFKai-SB"/>
                <a:sym typeface="DFKai-SB"/>
              </a:rPr>
              <a:t>質性結果之呈現：</a:t>
            </a:r>
          </a:p>
          <a:p>
            <a:pPr marL="723900" lvl="0" indent="-368300">
              <a:spcBef>
                <a:spcPts val="600"/>
              </a:spcBef>
              <a:buClr>
                <a:srgbClr val="C00000"/>
              </a:buClr>
              <a:buSzPts val="2800"/>
              <a:buFont typeface="Noto Sans Symbols"/>
              <a:buChar char="⮚"/>
            </a:pPr>
            <a:r>
              <a:rPr lang="en-US" altLang="zh-TW" sz="3200" b="1" dirty="0">
                <a:solidFill>
                  <a:srgbClr val="000066"/>
                </a:solidFill>
                <a:latin typeface="微軟正黑體" panose="020B0604030504040204" pitchFamily="34" charset="-120"/>
                <a:ea typeface="微軟正黑體" panose="020B0604030504040204" pitchFamily="34" charset="-120"/>
                <a:cs typeface="DFKai-SB"/>
                <a:sym typeface="DFKai-SB"/>
              </a:rPr>
              <a:t>(</a:t>
            </a:r>
            <a:r>
              <a:rPr lang="zh-TW" altLang="en-US" sz="3200" b="1" dirty="0">
                <a:solidFill>
                  <a:srgbClr val="000066"/>
                </a:solidFill>
                <a:latin typeface="微軟正黑體" panose="020B0604030504040204" pitchFamily="34" charset="-120"/>
                <a:ea typeface="微軟正黑體" panose="020B0604030504040204" pitchFamily="34" charset="-120"/>
                <a:cs typeface="DFKai-SB"/>
                <a:sym typeface="DFKai-SB"/>
              </a:rPr>
              <a:t>簡述</a:t>
            </a:r>
            <a:r>
              <a:rPr lang="en-US" altLang="zh-TW" sz="3200" b="1" dirty="0">
                <a:solidFill>
                  <a:srgbClr val="000066"/>
                </a:solidFill>
                <a:latin typeface="微軟正黑體" panose="020B0604030504040204" pitchFamily="34" charset="-120"/>
                <a:ea typeface="微軟正黑體" panose="020B0604030504040204" pitchFamily="34" charset="-120"/>
                <a:cs typeface="DFKai-SB"/>
                <a:sym typeface="DFKai-SB"/>
              </a:rPr>
              <a:t>)</a:t>
            </a:r>
            <a:r>
              <a:rPr lang="zh-TW" altLang="en-US" dirty="0">
                <a:solidFill>
                  <a:srgbClr val="000066"/>
                </a:solidFill>
                <a:latin typeface="微軟正黑體" panose="020B0604030504040204" pitchFamily="34" charset="-120"/>
                <a:ea typeface="微軟正黑體" panose="020B0604030504040204" pitchFamily="34" charset="-120"/>
                <a:cs typeface="DFKai-SB"/>
                <a:sym typeface="DFKai-SB"/>
              </a:rPr>
              <a:t>說明從質性資料中歸納並發現的結果</a:t>
            </a:r>
          </a:p>
          <a:p>
            <a:pPr marL="723900" lvl="0" indent="-368300">
              <a:spcBef>
                <a:spcPts val="600"/>
              </a:spcBef>
              <a:buClr>
                <a:srgbClr val="C00000"/>
              </a:buClr>
              <a:buSzPts val="2800"/>
              <a:buFont typeface="Noto Sans Symbols"/>
              <a:buChar char="⮚"/>
            </a:pPr>
            <a:r>
              <a:rPr lang="en-US" altLang="zh-TW" sz="3200" b="1" dirty="0">
                <a:solidFill>
                  <a:srgbClr val="000066"/>
                </a:solidFill>
                <a:latin typeface="微軟正黑體" panose="020B0604030504040204" pitchFamily="34" charset="-120"/>
                <a:ea typeface="微軟正黑體" panose="020B0604030504040204" pitchFamily="34" charset="-120"/>
                <a:cs typeface="DFKai-SB"/>
                <a:sym typeface="DFKai-SB"/>
              </a:rPr>
              <a:t>(</a:t>
            </a:r>
            <a:r>
              <a:rPr lang="zh-TW" altLang="en-US" sz="3200" b="1" dirty="0">
                <a:solidFill>
                  <a:srgbClr val="000066"/>
                </a:solidFill>
                <a:latin typeface="微軟正黑體" panose="020B0604030504040204" pitchFamily="34" charset="-120"/>
                <a:ea typeface="微軟正黑體" panose="020B0604030504040204" pitchFamily="34" charset="-120"/>
                <a:cs typeface="DFKai-SB"/>
                <a:sym typeface="DFKai-SB"/>
              </a:rPr>
              <a:t>引述</a:t>
            </a:r>
            <a:r>
              <a:rPr lang="en-US" altLang="zh-TW" sz="3200" b="1" dirty="0">
                <a:solidFill>
                  <a:srgbClr val="000066"/>
                </a:solidFill>
                <a:latin typeface="微軟正黑體" panose="020B0604030504040204" pitchFamily="34" charset="-120"/>
                <a:ea typeface="微軟正黑體" panose="020B0604030504040204" pitchFamily="34" charset="-120"/>
                <a:cs typeface="DFKai-SB"/>
                <a:sym typeface="DFKai-SB"/>
              </a:rPr>
              <a:t>)</a:t>
            </a:r>
            <a:r>
              <a:rPr lang="zh-TW" altLang="en-US" dirty="0">
                <a:solidFill>
                  <a:srgbClr val="000066"/>
                </a:solidFill>
                <a:latin typeface="微軟正黑體" panose="020B0604030504040204" pitchFamily="34" charset="-120"/>
                <a:ea typeface="微軟正黑體" panose="020B0604030504040204" pitchFamily="34" charset="-120"/>
                <a:cs typeface="DFKai-SB"/>
                <a:sym typeface="DFKai-SB"/>
              </a:rPr>
              <a:t>質性意見原文－請依前述歸納結果依序列出</a:t>
            </a:r>
            <a:r>
              <a:rPr lang="zh-TW" altLang="en-US" sz="3200" dirty="0">
                <a:solidFill>
                  <a:srgbClr val="000066"/>
                </a:solidFill>
                <a:latin typeface="微軟正黑體" panose="020B0604030504040204" pitchFamily="34" charset="-120"/>
                <a:ea typeface="微軟正黑體" panose="020B0604030504040204" pitchFamily="34" charset="-120"/>
                <a:cs typeface="DFKai-SB"/>
                <a:sym typeface="DFKai-SB"/>
              </a:rPr>
              <a:t>。</a:t>
            </a:r>
          </a:p>
          <a:p>
            <a:endParaRPr lang="zh-TW" altLang="en-US" dirty="0"/>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idx="12"/>
          </p:nvPr>
        </p:nvSpPr>
        <p:spPr>
          <a:xfrm>
            <a:off x="8737600" y="6356351"/>
            <a:ext cx="2844800" cy="365125"/>
          </a:xfrm>
          <a:prstGeom prst="rect">
            <a:avLst/>
          </a:prstGeom>
          <a:noFill/>
          <a:ln>
            <a:noFill/>
          </a:ln>
        </p:spPr>
        <p:txBody>
          <a:bodyPr spcFirstLastPara="1" vert="horz" wrap="square" lIns="91425" tIns="45700" rIns="91425" bIns="45700" rtlCol="0" anchor="ctr" anchorCtr="0">
            <a:noAutofit/>
          </a:bodyPr>
          <a:lstStyle>
            <a:defPPr>
              <a:defRPr lang="zh-TW"/>
            </a:defPPr>
            <a:lvl1pPr marL="0" lvl="0" indent="0" algn="r" defTabSz="914400" rtl="0" eaLnBrk="1" latinLnBrk="0" hangingPunct="1">
              <a:spcBef>
                <a:spcPts val="0"/>
              </a:spcBef>
              <a:buNone/>
              <a:defRPr sz="1200" kern="1200">
                <a:solidFill>
                  <a:schemeClr val="tx1">
                    <a:tint val="75000"/>
                  </a:schemeClr>
                </a:solidFill>
                <a:latin typeface="+mn-lt"/>
                <a:ea typeface="+mn-ea"/>
                <a:cs typeface="+mn-cs"/>
              </a:defRPr>
            </a:lvl1pPr>
            <a:lvl2pPr marL="0" lvl="1" indent="0" algn="r" defTabSz="914400" rtl="0" eaLnBrk="1" latinLnBrk="0" hangingPunct="1">
              <a:spcBef>
                <a:spcPts val="0"/>
              </a:spcBef>
              <a:buNone/>
              <a:defRPr sz="1800" kern="1200">
                <a:solidFill>
                  <a:schemeClr val="tx1"/>
                </a:solidFill>
                <a:latin typeface="+mn-lt"/>
                <a:ea typeface="+mn-ea"/>
                <a:cs typeface="+mn-cs"/>
              </a:defRPr>
            </a:lvl2pPr>
            <a:lvl3pPr marL="0" lvl="2" indent="0" algn="r" defTabSz="914400" rtl="0" eaLnBrk="1" latinLnBrk="0" hangingPunct="1">
              <a:spcBef>
                <a:spcPts val="0"/>
              </a:spcBef>
              <a:buNone/>
              <a:defRPr sz="1800" kern="1200">
                <a:solidFill>
                  <a:schemeClr val="tx1"/>
                </a:solidFill>
                <a:latin typeface="+mn-lt"/>
                <a:ea typeface="+mn-ea"/>
                <a:cs typeface="+mn-cs"/>
              </a:defRPr>
            </a:lvl3pPr>
            <a:lvl4pPr marL="0" lvl="3" indent="0" algn="r" defTabSz="914400" rtl="0" eaLnBrk="1" latinLnBrk="0" hangingPunct="1">
              <a:spcBef>
                <a:spcPts val="0"/>
              </a:spcBef>
              <a:buNone/>
              <a:defRPr sz="1800" kern="1200">
                <a:solidFill>
                  <a:schemeClr val="tx1"/>
                </a:solidFill>
                <a:latin typeface="+mn-lt"/>
                <a:ea typeface="+mn-ea"/>
                <a:cs typeface="+mn-cs"/>
              </a:defRPr>
            </a:lvl4pPr>
            <a:lvl5pPr marL="0" lvl="4" indent="0" algn="r" defTabSz="914400" rtl="0" eaLnBrk="1" latinLnBrk="0" hangingPunct="1">
              <a:spcBef>
                <a:spcPts val="0"/>
              </a:spcBef>
              <a:buNone/>
              <a:defRPr sz="1800" kern="1200">
                <a:solidFill>
                  <a:schemeClr val="tx1"/>
                </a:solidFill>
                <a:latin typeface="+mn-lt"/>
                <a:ea typeface="+mn-ea"/>
                <a:cs typeface="+mn-cs"/>
              </a:defRPr>
            </a:lvl5pPr>
            <a:lvl6pPr marL="0" lvl="5" indent="0" algn="r" defTabSz="914400" rtl="0" eaLnBrk="1" latinLnBrk="0" hangingPunct="1">
              <a:spcBef>
                <a:spcPts val="0"/>
              </a:spcBef>
              <a:buNone/>
              <a:defRPr sz="1800" kern="1200">
                <a:solidFill>
                  <a:schemeClr val="tx1"/>
                </a:solidFill>
                <a:latin typeface="+mn-lt"/>
                <a:ea typeface="+mn-ea"/>
                <a:cs typeface="+mn-cs"/>
              </a:defRPr>
            </a:lvl6pPr>
            <a:lvl7pPr marL="0" lvl="6" indent="0" algn="r" defTabSz="914400" rtl="0" eaLnBrk="1" latinLnBrk="0" hangingPunct="1">
              <a:spcBef>
                <a:spcPts val="0"/>
              </a:spcBef>
              <a:buNone/>
              <a:defRPr sz="1800" kern="1200">
                <a:solidFill>
                  <a:schemeClr val="tx1"/>
                </a:solidFill>
                <a:latin typeface="+mn-lt"/>
                <a:ea typeface="+mn-ea"/>
                <a:cs typeface="+mn-cs"/>
              </a:defRPr>
            </a:lvl7pPr>
            <a:lvl8pPr marL="0" lvl="7" indent="0" algn="r" defTabSz="914400" rtl="0" eaLnBrk="1" latinLnBrk="0" hangingPunct="1">
              <a:spcBef>
                <a:spcPts val="0"/>
              </a:spcBef>
              <a:buNone/>
              <a:defRPr sz="1800" kern="1200">
                <a:solidFill>
                  <a:schemeClr val="tx1"/>
                </a:solidFill>
                <a:latin typeface="+mn-lt"/>
                <a:ea typeface="+mn-ea"/>
                <a:cs typeface="+mn-cs"/>
              </a:defRPr>
            </a:lvl8pPr>
            <a:lvl9pPr marL="0" lvl="8" indent="0" algn="r" defTabSz="914400" rtl="0" eaLnBrk="1" latinLnBrk="0" hangingPunct="1">
              <a:spcBef>
                <a:spcPts val="0"/>
              </a:spcBef>
              <a:buNone/>
              <a:defRPr sz="1800" kern="1200">
                <a:solidFill>
                  <a:schemeClr val="tx1"/>
                </a:solidFill>
                <a:latin typeface="+mn-lt"/>
                <a:ea typeface="+mn-ea"/>
                <a:cs typeface="+mn-cs"/>
              </a:defRPr>
            </a:lvl9pPr>
          </a:lstStyle>
          <a:p>
            <a:fld id="{00000000-1234-1234-1234-123412341234}" type="slidenum">
              <a:rPr lang="en-US" altLang="zh-TW" smtClean="0"/>
              <a:pPr/>
              <a:t>18</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sp>
        <p:nvSpPr>
          <p:cNvPr id="8" name="Google Shape;237;p15"/>
          <p:cNvSpPr/>
          <p:nvPr/>
        </p:nvSpPr>
        <p:spPr>
          <a:xfrm>
            <a:off x="2095472" y="3421407"/>
            <a:ext cx="8143932" cy="2985433"/>
          </a:xfrm>
          <a:prstGeom prst="rect">
            <a:avLst/>
          </a:prstGeom>
          <a:noFill/>
          <a:ln w="9525" cap="flat" cmpd="sng">
            <a:solidFill>
              <a:srgbClr val="0033CC"/>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zh-TW" sz="2400" b="1" dirty="0">
                <a:solidFill>
                  <a:schemeClr val="dk1"/>
                </a:solidFill>
                <a:latin typeface="Calibri"/>
                <a:ea typeface="Calibri"/>
                <a:cs typeface="Calibri"/>
                <a:sym typeface="Calibri"/>
              </a:rPr>
              <a:t>        </a:t>
            </a:r>
            <a:r>
              <a:rPr lang="zh-TW" sz="2400" b="1" dirty="0">
                <a:solidFill>
                  <a:srgbClr val="C00000"/>
                </a:solidFill>
                <a:latin typeface="Calibri"/>
                <a:ea typeface="Calibri"/>
                <a:cs typeface="Calibri"/>
                <a:sym typeface="Calibri"/>
              </a:rPr>
              <a:t>(簡述歸納結果)</a:t>
            </a:r>
            <a:r>
              <a:rPr lang="zh-TW" sz="2400" b="1" dirty="0">
                <a:solidFill>
                  <a:srgbClr val="953734"/>
                </a:solidFill>
                <a:latin typeface="Calibri"/>
                <a:ea typeface="Calibri"/>
                <a:cs typeface="Calibri"/>
                <a:sym typeface="Calibri"/>
              </a:rPr>
              <a:t>從質性資料中發現， </a:t>
            </a:r>
            <a:r>
              <a:rPr lang="zh-TW" sz="2400" dirty="0">
                <a:solidFill>
                  <a:srgbClr val="953734"/>
                </a:solidFill>
                <a:latin typeface="Calibri"/>
                <a:ea typeface="Calibri"/>
                <a:cs typeface="Calibri"/>
                <a:sym typeface="Calibri"/>
              </a:rPr>
              <a:t>□□□□□□□ □□□□□□□ □□□□□□□ </a:t>
            </a:r>
            <a:r>
              <a:rPr lang="zh-TW" sz="2400" b="1" dirty="0">
                <a:solidFill>
                  <a:srgbClr val="953734"/>
                </a:solidFill>
                <a:latin typeface="Calibri"/>
                <a:ea typeface="Calibri"/>
                <a:cs typeface="Calibri"/>
                <a:sym typeface="Calibri"/>
              </a:rPr>
              <a:t>。意見如下：</a:t>
            </a:r>
            <a:endParaRPr sz="2400" b="1" dirty="0">
              <a:solidFill>
                <a:srgbClr val="953734"/>
              </a:solidFill>
              <a:latin typeface="Calibri"/>
              <a:ea typeface="Calibri"/>
              <a:cs typeface="Calibri"/>
              <a:sym typeface="Calibri"/>
            </a:endParaRPr>
          </a:p>
          <a:p>
            <a:pPr marL="266700" marR="0" lvl="0" indent="0" algn="l" rtl="0">
              <a:spcBef>
                <a:spcPts val="1200"/>
              </a:spcBef>
              <a:spcAft>
                <a:spcPts val="0"/>
              </a:spcAft>
              <a:buNone/>
            </a:pPr>
            <a:r>
              <a:rPr lang="zh-TW" sz="2400" b="1" dirty="0">
                <a:solidFill>
                  <a:schemeClr val="dk1"/>
                </a:solidFill>
                <a:latin typeface="Calibri"/>
                <a:ea typeface="Calibri"/>
                <a:cs typeface="Calibri"/>
                <a:sym typeface="Calibri"/>
              </a:rPr>
              <a:t>1. 歸納結果(標題A)：</a:t>
            </a:r>
            <a:r>
              <a:rPr lang="zh-TW" sz="2400" b="1" dirty="0">
                <a:solidFill>
                  <a:schemeClr val="dk1"/>
                </a:solidFill>
                <a:latin typeface="Arimo"/>
                <a:ea typeface="Arimo"/>
                <a:cs typeface="Arimo"/>
                <a:sym typeface="Arimo"/>
              </a:rPr>
              <a:t>⚪⚪⚪⚪⚪⚪⚪</a:t>
            </a:r>
            <a:r>
              <a:rPr lang="zh-TW" sz="2000" i="1" dirty="0">
                <a:solidFill>
                  <a:schemeClr val="dk1"/>
                </a:solidFill>
                <a:latin typeface="Calibri"/>
                <a:ea typeface="Calibri"/>
                <a:cs typeface="Calibri"/>
                <a:sym typeface="Calibri"/>
              </a:rPr>
              <a:t>（說明意見重點）</a:t>
            </a:r>
            <a:endParaRPr sz="2000" i="1" dirty="0">
              <a:solidFill>
                <a:schemeClr val="dk1"/>
              </a:solidFill>
              <a:latin typeface="Calibri"/>
              <a:ea typeface="Calibri"/>
              <a:cs typeface="Calibri"/>
              <a:sym typeface="Calibri"/>
            </a:endParaRPr>
          </a:p>
          <a:p>
            <a:pPr marL="1524000" marR="0" lvl="0" indent="-266700" algn="l" rtl="0">
              <a:spcBef>
                <a:spcPts val="0"/>
              </a:spcBef>
              <a:spcAft>
                <a:spcPts val="0"/>
              </a:spcAft>
              <a:buNone/>
            </a:pPr>
            <a:r>
              <a:rPr lang="zh-TW" sz="2400" b="1" dirty="0">
                <a:solidFill>
                  <a:srgbClr val="0033CC"/>
                </a:solidFill>
                <a:latin typeface="DFKai-SB"/>
                <a:ea typeface="DFKai-SB"/>
                <a:cs typeface="DFKai-SB"/>
                <a:sym typeface="DFKai-SB"/>
              </a:rPr>
              <a:t>(引述)</a:t>
            </a:r>
            <a:r>
              <a:rPr lang="zh-TW" sz="2400" dirty="0">
                <a:solidFill>
                  <a:schemeClr val="dk1"/>
                </a:solidFill>
                <a:latin typeface="DFKai-SB"/>
                <a:ea typeface="DFKai-SB"/>
                <a:cs typeface="DFKai-SB"/>
                <a:sym typeface="DFKai-SB"/>
              </a:rPr>
              <a:t>質性意見原文。(編碼)</a:t>
            </a:r>
            <a:endParaRPr sz="2400" dirty="0">
              <a:solidFill>
                <a:schemeClr val="dk1"/>
              </a:solidFill>
              <a:latin typeface="DFKai-SB"/>
              <a:ea typeface="DFKai-SB"/>
              <a:cs typeface="DFKai-SB"/>
              <a:sym typeface="DFKai-SB"/>
            </a:endParaRPr>
          </a:p>
          <a:p>
            <a:pPr marL="0" marR="0" lvl="0" indent="0" algn="l" rtl="0">
              <a:spcBef>
                <a:spcPts val="600"/>
              </a:spcBef>
              <a:spcAft>
                <a:spcPts val="0"/>
              </a:spcAft>
              <a:buNone/>
            </a:pPr>
            <a:r>
              <a:rPr lang="zh-TW" sz="2400" b="1" dirty="0">
                <a:solidFill>
                  <a:schemeClr val="dk1"/>
                </a:solidFill>
                <a:latin typeface="Calibri"/>
                <a:ea typeface="Calibri"/>
                <a:cs typeface="Calibri"/>
                <a:sym typeface="Calibri"/>
              </a:rPr>
              <a:t>　2. 歸納結果(標題B)：XXXXXXXXX</a:t>
            </a:r>
            <a:r>
              <a:rPr lang="zh-TW" sz="2000" i="1" dirty="0">
                <a:solidFill>
                  <a:schemeClr val="dk1"/>
                </a:solidFill>
                <a:latin typeface="Calibri"/>
                <a:ea typeface="Calibri"/>
                <a:cs typeface="Calibri"/>
                <a:sym typeface="Calibri"/>
              </a:rPr>
              <a:t> （說明意見重點）</a:t>
            </a:r>
            <a:endParaRPr sz="2000" b="1" dirty="0">
              <a:solidFill>
                <a:srgbClr val="FF0000"/>
              </a:solidFill>
              <a:latin typeface="Calibri"/>
              <a:ea typeface="Calibri"/>
              <a:cs typeface="Calibri"/>
              <a:sym typeface="Calibri"/>
            </a:endParaRPr>
          </a:p>
          <a:p>
            <a:pPr marL="1524000" marR="0" lvl="0" indent="-266700" algn="l" rtl="0">
              <a:spcBef>
                <a:spcPts val="0"/>
              </a:spcBef>
              <a:spcAft>
                <a:spcPts val="0"/>
              </a:spcAft>
              <a:buNone/>
            </a:pPr>
            <a:r>
              <a:rPr lang="zh-TW" sz="2400" b="1" dirty="0">
                <a:solidFill>
                  <a:srgbClr val="0033CC"/>
                </a:solidFill>
                <a:latin typeface="DFKai-SB"/>
                <a:ea typeface="DFKai-SB"/>
                <a:cs typeface="DFKai-SB"/>
                <a:sym typeface="DFKai-SB"/>
              </a:rPr>
              <a:t>(引述)</a:t>
            </a:r>
            <a:r>
              <a:rPr lang="zh-TW" sz="2400" dirty="0">
                <a:solidFill>
                  <a:schemeClr val="dk1"/>
                </a:solidFill>
                <a:latin typeface="DFKai-SB"/>
                <a:ea typeface="DFKai-SB"/>
                <a:cs typeface="DFKai-SB"/>
                <a:sym typeface="DFKai-SB"/>
              </a:rPr>
              <a:t>質性意見原文。(編碼)</a:t>
            </a:r>
            <a:endParaRPr dirty="0"/>
          </a:p>
          <a:p>
            <a:pPr marL="266700" marR="0" lvl="0" indent="0" algn="l" rtl="0">
              <a:spcBef>
                <a:spcPts val="600"/>
              </a:spcBef>
              <a:spcAft>
                <a:spcPts val="0"/>
              </a:spcAft>
              <a:buNone/>
            </a:pPr>
            <a:r>
              <a:rPr lang="zh-TW" sz="2400" b="1" dirty="0">
                <a:solidFill>
                  <a:schemeClr val="dk1"/>
                </a:solidFill>
                <a:latin typeface="PMingLiu"/>
                <a:ea typeface="PMingLiu"/>
                <a:cs typeface="PMingLiu"/>
                <a:sym typeface="PMingLiu"/>
              </a:rPr>
              <a:t>3. ……</a:t>
            </a:r>
            <a:endParaRPr sz="2400" b="1" dirty="0">
              <a:solidFill>
                <a:schemeClr val="dk1"/>
              </a:solidFill>
              <a:latin typeface="PMingLiu"/>
              <a:ea typeface="PMingLiu"/>
              <a:cs typeface="PMingLiu"/>
              <a:sym typeface="PMingLiu"/>
            </a:endParaRPr>
          </a:p>
        </p:txBody>
      </p:sp>
      <p:sp>
        <p:nvSpPr>
          <p:cNvPr id="10" name="副標題 2">
            <a:extLst>
              <a:ext uri="{FF2B5EF4-FFF2-40B4-BE49-F238E27FC236}">
                <a16:creationId xmlns:a16="http://schemas.microsoft.com/office/drawing/2014/main" id="{7F9924D5-E906-4177-A4E9-0EEAF26A144D}"/>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33471608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1"/>
          <p:cNvSpPr>
            <a:spLocks noGrp="1"/>
          </p:cNvSpPr>
          <p:nvPr>
            <p:ph type="title"/>
          </p:nvPr>
        </p:nvSpPr>
        <p:spPr>
          <a:xfrm>
            <a:off x="609600" y="274638"/>
            <a:ext cx="10972800" cy="662911"/>
          </a:xfrm>
        </p:spPr>
        <p:txBody>
          <a:bodyPr>
            <a:normAutofit fontScale="90000"/>
          </a:bodyPr>
          <a:lstStyle/>
          <a:p>
            <a:pPr lvl="0"/>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質性資料之「結果與討論」</a:t>
            </a:r>
            <a:endParaRPr lang="zh-TW" altLang="en-US" dirty="0">
              <a:latin typeface="微軟正黑體" panose="020B0604030504040204" pitchFamily="34" charset="-120"/>
              <a:ea typeface="微軟正黑體" panose="020B0604030504040204" pitchFamily="34" charset="-120"/>
            </a:endParaRPr>
          </a:p>
        </p:txBody>
      </p:sp>
      <p:sp>
        <p:nvSpPr>
          <p:cNvPr id="13" name="文字版面配置區 12"/>
          <p:cNvSpPr>
            <a:spLocks noGrp="1"/>
          </p:cNvSpPr>
          <p:nvPr>
            <p:ph type="body" idx="1"/>
          </p:nvPr>
        </p:nvSpPr>
        <p:spPr>
          <a:xfrm>
            <a:off x="563302" y="694483"/>
            <a:ext cx="10972800" cy="625032"/>
          </a:xfrm>
        </p:spPr>
        <p:txBody>
          <a:bodyPr/>
          <a:lstStyle/>
          <a:p>
            <a:pPr lvl="0"/>
            <a:r>
              <a:rPr lang="zh-TW" altLang="en-US" b="1" dirty="0">
                <a:solidFill>
                  <a:srgbClr val="000066"/>
                </a:solidFill>
                <a:latin typeface="DFKai-SB"/>
                <a:ea typeface="DFKai-SB"/>
                <a:cs typeface="DFKai-SB"/>
                <a:sym typeface="DFKai-SB"/>
              </a:rPr>
              <a:t>例</a:t>
            </a:r>
            <a:r>
              <a:rPr lang="en-US" altLang="zh-TW" b="1" dirty="0">
                <a:solidFill>
                  <a:srgbClr val="000066"/>
                </a:solidFill>
                <a:latin typeface="DFKai-SB"/>
                <a:ea typeface="DFKai-SB"/>
                <a:cs typeface="DFKai-SB"/>
                <a:sym typeface="DFKai-SB"/>
              </a:rPr>
              <a:t>3</a:t>
            </a:r>
            <a:r>
              <a:rPr lang="zh-TW" altLang="en-US" b="1" dirty="0">
                <a:solidFill>
                  <a:srgbClr val="000066"/>
                </a:solidFill>
                <a:latin typeface="DFKai-SB"/>
                <a:ea typeface="DFKai-SB"/>
                <a:cs typeface="DFKai-SB"/>
                <a:sym typeface="DFKai-SB"/>
              </a:rPr>
              <a:t>：</a:t>
            </a:r>
            <a:endParaRPr lang="zh-TW" altLang="en-US" dirty="0"/>
          </a:p>
          <a:p>
            <a:endParaRPr lang="zh-TW" altLang="en-US" dirty="0"/>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idx="12"/>
          </p:nvPr>
        </p:nvSpPr>
        <p:spPr>
          <a:xfrm>
            <a:off x="8737600" y="6356351"/>
            <a:ext cx="2844800" cy="365125"/>
          </a:xfrm>
          <a:prstGeom prst="rect">
            <a:avLst/>
          </a:prstGeom>
          <a:noFill/>
          <a:ln>
            <a:noFill/>
          </a:ln>
        </p:spPr>
        <p:txBody>
          <a:bodyPr spcFirstLastPara="1" vert="horz" wrap="square" lIns="91425" tIns="45700" rIns="91425" bIns="45700" rtlCol="0" anchor="ctr" anchorCtr="0">
            <a:noAutofit/>
          </a:bodyPr>
          <a:lstStyle>
            <a:defPPr>
              <a:defRPr lang="zh-TW"/>
            </a:defPPr>
            <a:lvl1pPr marL="0" lvl="0" indent="0" algn="r" defTabSz="914400" rtl="0" eaLnBrk="1" latinLnBrk="0" hangingPunct="1">
              <a:spcBef>
                <a:spcPts val="0"/>
              </a:spcBef>
              <a:buNone/>
              <a:defRPr sz="1200" kern="1200">
                <a:solidFill>
                  <a:schemeClr val="tx1">
                    <a:tint val="75000"/>
                  </a:schemeClr>
                </a:solidFill>
                <a:latin typeface="+mn-lt"/>
                <a:ea typeface="+mn-ea"/>
                <a:cs typeface="+mn-cs"/>
              </a:defRPr>
            </a:lvl1pPr>
            <a:lvl2pPr marL="0" lvl="1" indent="0" algn="r" defTabSz="914400" rtl="0" eaLnBrk="1" latinLnBrk="0" hangingPunct="1">
              <a:spcBef>
                <a:spcPts val="0"/>
              </a:spcBef>
              <a:buNone/>
              <a:defRPr sz="1800" kern="1200">
                <a:solidFill>
                  <a:schemeClr val="tx1"/>
                </a:solidFill>
                <a:latin typeface="+mn-lt"/>
                <a:ea typeface="+mn-ea"/>
                <a:cs typeface="+mn-cs"/>
              </a:defRPr>
            </a:lvl2pPr>
            <a:lvl3pPr marL="0" lvl="2" indent="0" algn="r" defTabSz="914400" rtl="0" eaLnBrk="1" latinLnBrk="0" hangingPunct="1">
              <a:spcBef>
                <a:spcPts val="0"/>
              </a:spcBef>
              <a:buNone/>
              <a:defRPr sz="1800" kern="1200">
                <a:solidFill>
                  <a:schemeClr val="tx1"/>
                </a:solidFill>
                <a:latin typeface="+mn-lt"/>
                <a:ea typeface="+mn-ea"/>
                <a:cs typeface="+mn-cs"/>
              </a:defRPr>
            </a:lvl3pPr>
            <a:lvl4pPr marL="0" lvl="3" indent="0" algn="r" defTabSz="914400" rtl="0" eaLnBrk="1" latinLnBrk="0" hangingPunct="1">
              <a:spcBef>
                <a:spcPts val="0"/>
              </a:spcBef>
              <a:buNone/>
              <a:defRPr sz="1800" kern="1200">
                <a:solidFill>
                  <a:schemeClr val="tx1"/>
                </a:solidFill>
                <a:latin typeface="+mn-lt"/>
                <a:ea typeface="+mn-ea"/>
                <a:cs typeface="+mn-cs"/>
              </a:defRPr>
            </a:lvl4pPr>
            <a:lvl5pPr marL="0" lvl="4" indent="0" algn="r" defTabSz="914400" rtl="0" eaLnBrk="1" latinLnBrk="0" hangingPunct="1">
              <a:spcBef>
                <a:spcPts val="0"/>
              </a:spcBef>
              <a:buNone/>
              <a:defRPr sz="1800" kern="1200">
                <a:solidFill>
                  <a:schemeClr val="tx1"/>
                </a:solidFill>
                <a:latin typeface="+mn-lt"/>
                <a:ea typeface="+mn-ea"/>
                <a:cs typeface="+mn-cs"/>
              </a:defRPr>
            </a:lvl5pPr>
            <a:lvl6pPr marL="0" lvl="5" indent="0" algn="r" defTabSz="914400" rtl="0" eaLnBrk="1" latinLnBrk="0" hangingPunct="1">
              <a:spcBef>
                <a:spcPts val="0"/>
              </a:spcBef>
              <a:buNone/>
              <a:defRPr sz="1800" kern="1200">
                <a:solidFill>
                  <a:schemeClr val="tx1"/>
                </a:solidFill>
                <a:latin typeface="+mn-lt"/>
                <a:ea typeface="+mn-ea"/>
                <a:cs typeface="+mn-cs"/>
              </a:defRPr>
            </a:lvl6pPr>
            <a:lvl7pPr marL="0" lvl="6" indent="0" algn="r" defTabSz="914400" rtl="0" eaLnBrk="1" latinLnBrk="0" hangingPunct="1">
              <a:spcBef>
                <a:spcPts val="0"/>
              </a:spcBef>
              <a:buNone/>
              <a:defRPr sz="1800" kern="1200">
                <a:solidFill>
                  <a:schemeClr val="tx1"/>
                </a:solidFill>
                <a:latin typeface="+mn-lt"/>
                <a:ea typeface="+mn-ea"/>
                <a:cs typeface="+mn-cs"/>
              </a:defRPr>
            </a:lvl7pPr>
            <a:lvl8pPr marL="0" lvl="7" indent="0" algn="r" defTabSz="914400" rtl="0" eaLnBrk="1" latinLnBrk="0" hangingPunct="1">
              <a:spcBef>
                <a:spcPts val="0"/>
              </a:spcBef>
              <a:buNone/>
              <a:defRPr sz="1800" kern="1200">
                <a:solidFill>
                  <a:schemeClr val="tx1"/>
                </a:solidFill>
                <a:latin typeface="+mn-lt"/>
                <a:ea typeface="+mn-ea"/>
                <a:cs typeface="+mn-cs"/>
              </a:defRPr>
            </a:lvl8pPr>
            <a:lvl9pPr marL="0" lvl="8" indent="0" algn="r" defTabSz="914400" rtl="0" eaLnBrk="1" latinLnBrk="0" hangingPunct="1">
              <a:spcBef>
                <a:spcPts val="0"/>
              </a:spcBef>
              <a:buNone/>
              <a:defRPr sz="1800" kern="1200">
                <a:solidFill>
                  <a:schemeClr val="tx1"/>
                </a:solidFill>
                <a:latin typeface="+mn-lt"/>
                <a:ea typeface="+mn-ea"/>
                <a:cs typeface="+mn-cs"/>
              </a:defRPr>
            </a:lvl9pPr>
          </a:lstStyle>
          <a:p>
            <a:fld id="{00000000-1234-1234-1234-123412341234}" type="slidenum">
              <a:rPr lang="en-US" altLang="zh-TW" smtClean="0"/>
              <a:pPr/>
              <a:t>19</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sp>
        <p:nvSpPr>
          <p:cNvPr id="8" name="Google Shape;246;p16"/>
          <p:cNvSpPr/>
          <p:nvPr/>
        </p:nvSpPr>
        <p:spPr>
          <a:xfrm>
            <a:off x="1620457" y="1156016"/>
            <a:ext cx="9803756" cy="5539938"/>
          </a:xfrm>
          <a:prstGeom prst="rect">
            <a:avLst/>
          </a:prstGeom>
          <a:noFill/>
          <a:ln w="9525" cap="flat" cmpd="sng">
            <a:solidFill>
              <a:srgbClr val="0033CC"/>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zh-TW" sz="2300" b="1" dirty="0">
                <a:solidFill>
                  <a:schemeClr val="dk1"/>
                </a:solidFill>
                <a:latin typeface="Calibri"/>
                <a:ea typeface="Calibri"/>
                <a:cs typeface="Calibri"/>
                <a:sym typeface="Calibri"/>
              </a:rPr>
              <a:t>　　從質性回饋中發現，本次工作坊形式有幾項優點，</a:t>
            </a:r>
            <a:r>
              <a:rPr lang="zh-TW" sz="2300" b="1" dirty="0">
                <a:solidFill>
                  <a:schemeClr val="dk1"/>
                </a:solidFill>
                <a:latin typeface="PMingLiu"/>
                <a:ea typeface="PMingLiu"/>
                <a:cs typeface="PMingLiu"/>
                <a:sym typeface="PMingLiu"/>
              </a:rPr>
              <a:t>1.課程內容助益大， 2.小組</a:t>
            </a:r>
            <a:r>
              <a:rPr lang="zh-TW" sz="2300" b="1" dirty="0">
                <a:solidFill>
                  <a:schemeClr val="dk1"/>
                </a:solidFill>
                <a:latin typeface="Calibri"/>
                <a:ea typeface="Calibri"/>
                <a:cs typeface="Calibri"/>
                <a:sym typeface="Calibri"/>
              </a:rPr>
              <a:t>實作學習效果佳，參與回饋心得如下：</a:t>
            </a:r>
            <a:endParaRPr sz="2300" b="1" dirty="0">
              <a:solidFill>
                <a:srgbClr val="C00000"/>
              </a:solidFill>
              <a:latin typeface="Calibri"/>
              <a:ea typeface="Calibri"/>
              <a:cs typeface="Calibri"/>
              <a:sym typeface="Calibri"/>
            </a:endParaRPr>
          </a:p>
          <a:p>
            <a:pPr marL="622300" marR="0" lvl="0" indent="0" algn="l" rtl="0">
              <a:spcBef>
                <a:spcPts val="1200"/>
              </a:spcBef>
              <a:spcAft>
                <a:spcPts val="0"/>
              </a:spcAft>
              <a:buNone/>
            </a:pPr>
            <a:r>
              <a:rPr lang="zh-TW" sz="2300" b="1" dirty="0">
                <a:solidFill>
                  <a:schemeClr val="dk1"/>
                </a:solidFill>
                <a:latin typeface="Calibri"/>
                <a:ea typeface="Calibri"/>
                <a:cs typeface="Calibri"/>
                <a:sym typeface="Calibri"/>
              </a:rPr>
              <a:t>1. 課程內容助益大：</a:t>
            </a:r>
            <a:endParaRPr sz="2300" b="1" dirty="0">
              <a:solidFill>
                <a:srgbClr val="FF0000"/>
              </a:solidFill>
              <a:latin typeface="Calibri"/>
              <a:ea typeface="Calibri"/>
              <a:cs typeface="Calibri"/>
              <a:sym typeface="Calibri"/>
            </a:endParaRPr>
          </a:p>
          <a:p>
            <a:pPr marL="1524000" marR="0" lvl="0" indent="-266700" algn="l" rtl="0">
              <a:spcBef>
                <a:spcPts val="600"/>
              </a:spcBef>
              <a:spcAft>
                <a:spcPts val="0"/>
              </a:spcAft>
              <a:buNone/>
            </a:pPr>
            <a:r>
              <a:rPr lang="zh-TW" sz="2300" dirty="0">
                <a:solidFill>
                  <a:schemeClr val="dk1"/>
                </a:solidFill>
                <a:latin typeface="DFKai-SB"/>
                <a:ea typeface="DFKai-SB"/>
                <a:cs typeface="DFKai-SB"/>
                <a:sym typeface="DFKai-SB"/>
              </a:rPr>
              <a:t>比較清楚如何帶老師去規劃校訂課程。(A3-01)</a:t>
            </a:r>
            <a:endParaRPr sz="2300" dirty="0">
              <a:solidFill>
                <a:schemeClr val="dk1"/>
              </a:solidFill>
              <a:latin typeface="DFKai-SB"/>
              <a:ea typeface="DFKai-SB"/>
              <a:cs typeface="DFKai-SB"/>
              <a:sym typeface="DFKai-SB"/>
            </a:endParaRPr>
          </a:p>
          <a:p>
            <a:pPr marL="1257300" marR="0" lvl="0" indent="0" algn="l" rtl="0">
              <a:spcBef>
                <a:spcPts val="1200"/>
              </a:spcBef>
              <a:spcAft>
                <a:spcPts val="0"/>
              </a:spcAft>
              <a:buNone/>
            </a:pPr>
            <a:r>
              <a:rPr lang="zh-TW" sz="2300" dirty="0">
                <a:solidFill>
                  <a:schemeClr val="dk1"/>
                </a:solidFill>
                <a:latin typeface="DFKai-SB"/>
                <a:ea typeface="DFKai-SB"/>
                <a:cs typeface="DFKai-SB"/>
                <a:sym typeface="DFKai-SB"/>
              </a:rPr>
              <a:t>對於素養導向教學概念比較清楚，回校對課程設計有幫助。(A10-01)</a:t>
            </a:r>
            <a:endParaRPr sz="2300" dirty="0">
              <a:solidFill>
                <a:schemeClr val="dk1"/>
              </a:solidFill>
              <a:latin typeface="DFKai-SB"/>
              <a:ea typeface="DFKai-SB"/>
              <a:cs typeface="DFKai-SB"/>
              <a:sym typeface="DFKai-SB"/>
            </a:endParaRPr>
          </a:p>
          <a:p>
            <a:pPr marL="533400" marR="0" lvl="0" indent="0" algn="l" rtl="0">
              <a:spcBef>
                <a:spcPts val="600"/>
              </a:spcBef>
              <a:spcAft>
                <a:spcPts val="0"/>
              </a:spcAft>
              <a:buNone/>
            </a:pPr>
            <a:r>
              <a:rPr lang="zh-TW" sz="2300" b="1" dirty="0">
                <a:solidFill>
                  <a:schemeClr val="dk1"/>
                </a:solidFill>
                <a:latin typeface="Calibri"/>
                <a:ea typeface="Calibri"/>
                <a:cs typeface="Calibri"/>
                <a:sym typeface="Calibri"/>
              </a:rPr>
              <a:t> 2. 小組實作學習效果佳：</a:t>
            </a:r>
            <a:endParaRPr sz="2300" b="1" dirty="0">
              <a:solidFill>
                <a:srgbClr val="FF0000"/>
              </a:solidFill>
              <a:latin typeface="Calibri"/>
              <a:ea typeface="Calibri"/>
              <a:cs typeface="Calibri"/>
              <a:sym typeface="Calibri"/>
            </a:endParaRPr>
          </a:p>
          <a:p>
            <a:pPr marL="1257300" marR="0" lvl="0" indent="0" algn="l" rtl="0">
              <a:spcBef>
                <a:spcPts val="600"/>
              </a:spcBef>
              <a:spcAft>
                <a:spcPts val="0"/>
              </a:spcAft>
              <a:buNone/>
            </a:pPr>
            <a:r>
              <a:rPr lang="zh-TW" sz="2300" dirty="0">
                <a:solidFill>
                  <a:schemeClr val="dk1"/>
                </a:solidFill>
                <a:latin typeface="DFKai-SB"/>
                <a:ea typeface="DFKai-SB"/>
                <a:cs typeface="DFKai-SB"/>
                <a:sym typeface="DFKai-SB"/>
              </a:rPr>
              <a:t>透過小組討論互相激盪及各組成果分享可幫助自己概念澄清及加深。 (A6-01)</a:t>
            </a:r>
            <a:endParaRPr sz="2300" dirty="0">
              <a:solidFill>
                <a:schemeClr val="dk1"/>
              </a:solidFill>
              <a:latin typeface="DFKai-SB"/>
              <a:ea typeface="DFKai-SB"/>
              <a:cs typeface="DFKai-SB"/>
              <a:sym typeface="DFKai-SB"/>
            </a:endParaRPr>
          </a:p>
          <a:p>
            <a:pPr marL="1257300" marR="0" lvl="0" indent="0" algn="l" rtl="0">
              <a:spcBef>
                <a:spcPts val="1200"/>
              </a:spcBef>
              <a:spcAft>
                <a:spcPts val="0"/>
              </a:spcAft>
              <a:buNone/>
            </a:pPr>
            <a:r>
              <a:rPr lang="zh-TW" sz="2300" dirty="0">
                <a:solidFill>
                  <a:schemeClr val="dk1"/>
                </a:solidFill>
                <a:latin typeface="DFKai-SB"/>
                <a:ea typeface="DFKai-SB"/>
                <a:cs typeface="DFKai-SB"/>
                <a:sym typeface="DFKai-SB"/>
              </a:rPr>
              <a:t>小組共同實作進行教案編寫可以幫助加深了解課程設計重點及形成性評量總結性評量的安排。(A13-01)</a:t>
            </a:r>
            <a:endParaRPr dirty="0"/>
          </a:p>
          <a:p>
            <a:pPr marL="0" marR="0" lvl="0" indent="0" algn="l" rtl="0">
              <a:spcBef>
                <a:spcPts val="1200"/>
              </a:spcBef>
              <a:spcAft>
                <a:spcPts val="0"/>
              </a:spcAft>
              <a:buNone/>
            </a:pPr>
            <a:r>
              <a:rPr lang="zh-TW" sz="2300" b="1" dirty="0">
                <a:solidFill>
                  <a:schemeClr val="dk1"/>
                </a:solidFill>
                <a:latin typeface="Calibri"/>
                <a:ea typeface="Calibri"/>
                <a:cs typeface="Calibri"/>
                <a:sym typeface="Calibri"/>
              </a:rPr>
              <a:t>　　從上述學員們的回饋與反應，發現講授法再搭配小組或團隊合作共同研討實作的課程模式，對學員的概念學習及策略方法的習得是較有幫助的。</a:t>
            </a:r>
            <a:endParaRPr sz="2300" b="1" dirty="0">
              <a:solidFill>
                <a:schemeClr val="dk1"/>
              </a:solidFill>
              <a:latin typeface="DFKai-SB"/>
              <a:ea typeface="DFKai-SB"/>
              <a:cs typeface="DFKai-SB"/>
              <a:sym typeface="DFKai-SB"/>
            </a:endParaRPr>
          </a:p>
        </p:txBody>
      </p:sp>
      <p:sp>
        <p:nvSpPr>
          <p:cNvPr id="9" name="Google Shape;248;p16"/>
          <p:cNvSpPr/>
          <p:nvPr/>
        </p:nvSpPr>
        <p:spPr>
          <a:xfrm>
            <a:off x="7667637" y="1500174"/>
            <a:ext cx="3409335" cy="44623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2300" b="1" dirty="0">
                <a:solidFill>
                  <a:srgbClr val="C00000"/>
                </a:solidFill>
                <a:latin typeface="Calibri"/>
                <a:ea typeface="Calibri"/>
                <a:cs typeface="Calibri"/>
                <a:sym typeface="Calibri"/>
              </a:rPr>
              <a:t>（簡述歸類、</a:t>
            </a:r>
            <a:r>
              <a:rPr lang="zh-TW" altLang="en-US" sz="2300" b="1" dirty="0">
                <a:solidFill>
                  <a:srgbClr val="C00000"/>
                </a:solidFill>
                <a:latin typeface="Calibri"/>
                <a:ea typeface="Calibri"/>
                <a:cs typeface="Calibri"/>
                <a:sym typeface="Calibri"/>
              </a:rPr>
              <a:t>概要</a:t>
            </a:r>
            <a:r>
              <a:rPr lang="zh-TW" sz="2300" b="1" dirty="0">
                <a:solidFill>
                  <a:srgbClr val="C00000"/>
                </a:solidFill>
                <a:latin typeface="Calibri"/>
                <a:ea typeface="Calibri"/>
                <a:cs typeface="Calibri"/>
                <a:sym typeface="Calibri"/>
              </a:rPr>
              <a:t>解</a:t>
            </a:r>
            <a:r>
              <a:rPr lang="zh-TW" altLang="en-US" sz="2300" b="1" dirty="0">
                <a:solidFill>
                  <a:srgbClr val="C00000"/>
                </a:solidFill>
                <a:latin typeface="Calibri"/>
                <a:ea typeface="Calibri"/>
                <a:cs typeface="Calibri"/>
                <a:sym typeface="Calibri"/>
              </a:rPr>
              <a:t>說</a:t>
            </a:r>
            <a:r>
              <a:rPr lang="zh-TW" sz="2300" b="1" dirty="0">
                <a:solidFill>
                  <a:srgbClr val="C00000"/>
                </a:solidFill>
                <a:latin typeface="Calibri"/>
                <a:ea typeface="Calibri"/>
                <a:cs typeface="Calibri"/>
                <a:sym typeface="Calibri"/>
              </a:rPr>
              <a:t>）</a:t>
            </a:r>
            <a:endParaRPr sz="2300" dirty="0">
              <a:solidFill>
                <a:schemeClr val="dk1"/>
              </a:solidFill>
              <a:latin typeface="Calibri"/>
              <a:ea typeface="Calibri"/>
              <a:cs typeface="Calibri"/>
              <a:sym typeface="Calibri"/>
            </a:endParaRPr>
          </a:p>
        </p:txBody>
      </p:sp>
      <p:sp>
        <p:nvSpPr>
          <p:cNvPr id="10" name="Google Shape;247;p16"/>
          <p:cNvSpPr/>
          <p:nvPr/>
        </p:nvSpPr>
        <p:spPr>
          <a:xfrm>
            <a:off x="8119413" y="3357199"/>
            <a:ext cx="2223686"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2300" b="1" dirty="0">
                <a:solidFill>
                  <a:srgbClr val="0033CC"/>
                </a:solidFill>
                <a:latin typeface="Calibri"/>
                <a:ea typeface="Calibri"/>
                <a:cs typeface="Calibri"/>
                <a:sym typeface="Calibri"/>
              </a:rPr>
              <a:t>(引述意見原文)</a:t>
            </a:r>
            <a:endParaRPr sz="2300" dirty="0">
              <a:solidFill>
                <a:schemeClr val="dk1"/>
              </a:solidFill>
              <a:latin typeface="Calibri"/>
              <a:ea typeface="Calibri"/>
              <a:cs typeface="Calibri"/>
              <a:sym typeface="Calibri"/>
            </a:endParaRPr>
          </a:p>
        </p:txBody>
      </p:sp>
      <p:sp>
        <p:nvSpPr>
          <p:cNvPr id="14" name="副標題 2">
            <a:extLst>
              <a:ext uri="{FF2B5EF4-FFF2-40B4-BE49-F238E27FC236}">
                <a16:creationId xmlns:a16="http://schemas.microsoft.com/office/drawing/2014/main" id="{9FC9282A-7CBC-4B78-9771-EDE0ACE5B0DA}"/>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15578562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1"/>
          <p:cNvSpPr>
            <a:spLocks noGrp="1"/>
          </p:cNvSpPr>
          <p:nvPr>
            <p:ph type="title"/>
          </p:nvPr>
        </p:nvSpPr>
        <p:spPr>
          <a:xfrm>
            <a:off x="609600" y="274638"/>
            <a:ext cx="10972800" cy="859681"/>
          </a:xfrm>
        </p:spPr>
        <p:txBody>
          <a:bodyPr/>
          <a:lstStyle/>
          <a:p>
            <a:r>
              <a:rPr lang="zh-TW" altLang="en-US" b="1" dirty="0">
                <a:solidFill>
                  <a:srgbClr val="002060"/>
                </a:solidFill>
                <a:latin typeface="微軟正黑體" panose="020B0604030504040204" pitchFamily="34" charset="-120"/>
                <a:ea typeface="微軟正黑體" panose="020B0604030504040204" pitchFamily="34" charset="-120"/>
                <a:cs typeface="DFKai-SB"/>
                <a:sym typeface="DFKai-SB"/>
              </a:rPr>
              <a:t>一、</a:t>
            </a: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報告撰寫重點 </a:t>
            </a:r>
            <a:r>
              <a:rPr lang="en-US" altLang="zh-TW" sz="4000" b="1" dirty="0">
                <a:solidFill>
                  <a:srgbClr val="000066"/>
                </a:solidFill>
                <a:latin typeface="微軟正黑體" panose="020B0604030504040204" pitchFamily="34" charset="-120"/>
                <a:ea typeface="微軟正黑體" panose="020B0604030504040204" pitchFamily="34" charset="-120"/>
                <a:cs typeface="DFKai-SB"/>
                <a:sym typeface="DFKai-SB"/>
              </a:rPr>
              <a:t>-3</a:t>
            </a:r>
            <a:endParaRPr lang="zh-TW" altLang="en-US" dirty="0">
              <a:latin typeface="微軟正黑體" panose="020B0604030504040204" pitchFamily="34" charset="-120"/>
              <a:ea typeface="微軟正黑體" panose="020B0604030504040204" pitchFamily="34" charset="-120"/>
            </a:endParaRPr>
          </a:p>
        </p:txBody>
      </p:sp>
      <p:sp>
        <p:nvSpPr>
          <p:cNvPr id="13" name="文字版面配置區 12"/>
          <p:cNvSpPr>
            <a:spLocks noGrp="1"/>
          </p:cNvSpPr>
          <p:nvPr>
            <p:ph type="body" idx="1"/>
          </p:nvPr>
        </p:nvSpPr>
        <p:spPr>
          <a:xfrm>
            <a:off x="1423686" y="1342663"/>
            <a:ext cx="9907928" cy="5289630"/>
          </a:xfrm>
        </p:spPr>
        <p:txBody>
          <a:bodyPr>
            <a:normAutofit/>
          </a:bodyPr>
          <a:lstStyle/>
          <a:p>
            <a:pPr marL="0" lvl="0" indent="0">
              <a:spcBef>
                <a:spcPts val="0"/>
              </a:spcBef>
              <a:buNone/>
            </a:pPr>
            <a:r>
              <a:rPr lang="zh-TW" altLang="en-US" sz="3600" b="1" u="sng" dirty="0">
                <a:solidFill>
                  <a:srgbClr val="000066"/>
                </a:solidFill>
                <a:latin typeface="微軟正黑體" panose="020B0604030504040204" pitchFamily="34" charset="-120"/>
                <a:ea typeface="微軟正黑體" panose="020B0604030504040204" pitchFamily="34" charset="-120"/>
                <a:cs typeface="DFKai-SB"/>
                <a:sym typeface="DFKai-SB"/>
              </a:rPr>
              <a:t>伍、結論與建議</a:t>
            </a:r>
          </a:p>
          <a:p>
            <a:pPr marL="622300" lvl="0" indent="-622300">
              <a:spcBef>
                <a:spcPts val="0"/>
              </a:spcBef>
              <a:buNone/>
            </a:pPr>
            <a:r>
              <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rPr>
              <a:t>一、結論</a:t>
            </a:r>
          </a:p>
          <a:p>
            <a:pPr marL="812800" lvl="0" indent="-190500">
              <a:spcBef>
                <a:spcPts val="600"/>
              </a:spcBef>
              <a:buNone/>
            </a:pPr>
            <a:r>
              <a:rPr lang="en-US" altLang="zh-TW" b="1" dirty="0">
                <a:solidFill>
                  <a:schemeClr val="dk1"/>
                </a:solidFill>
                <a:latin typeface="微軟正黑體" panose="020B0604030504040204" pitchFamily="34" charset="-120"/>
                <a:ea typeface="微軟正黑體" panose="020B0604030504040204" pitchFamily="34" charset="-120"/>
                <a:cs typeface="DFKai-SB"/>
                <a:sym typeface="DFKai-SB"/>
              </a:rPr>
              <a:t>(</a:t>
            </a:r>
            <a:r>
              <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rPr>
              <a:t>依據結果與討論，一一檢視所預設的「預期成效」內涵是否達成</a:t>
            </a:r>
            <a:r>
              <a:rPr lang="en-US" altLang="zh-TW" b="1" dirty="0">
                <a:solidFill>
                  <a:schemeClr val="dk1"/>
                </a:solidFill>
                <a:latin typeface="微軟正黑體" panose="020B0604030504040204" pitchFamily="34" charset="-120"/>
                <a:ea typeface="微軟正黑體" panose="020B0604030504040204" pitchFamily="34" charset="-120"/>
                <a:cs typeface="DFKai-SB"/>
                <a:sym typeface="DFKai-SB"/>
              </a:rPr>
              <a:t>)</a:t>
            </a:r>
            <a:endParaRPr lang="zh-TW" altLang="en-US" dirty="0">
              <a:latin typeface="微軟正黑體" panose="020B0604030504040204" pitchFamily="34" charset="-120"/>
              <a:ea typeface="微軟正黑體" panose="020B0604030504040204" pitchFamily="34" charset="-120"/>
            </a:endParaRPr>
          </a:p>
          <a:p>
            <a:pPr marL="533400" lvl="0" indent="0">
              <a:spcBef>
                <a:spcPts val="600"/>
              </a:spcBef>
              <a:buNone/>
            </a:pPr>
            <a:r>
              <a:rPr lang="zh-TW" altLang="en-US" b="1" dirty="0">
                <a:solidFill>
                  <a:schemeClr val="dk1"/>
                </a:solidFill>
                <a:latin typeface="微軟正黑體" panose="020B0604030504040204" pitchFamily="34" charset="-120"/>
                <a:ea typeface="微軟正黑體" panose="020B0604030504040204" pitchFamily="34" charset="-120"/>
                <a:cs typeface="DFKai-SB"/>
                <a:sym typeface="Wingdings"/>
              </a:rPr>
              <a:t></a:t>
            </a: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盡量依據預期成效的順序呈現</a:t>
            </a:r>
            <a:endPar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endParaRPr>
          </a:p>
          <a:p>
            <a:pPr marL="622300" lvl="0" indent="-622300">
              <a:spcBef>
                <a:spcPts val="1800"/>
              </a:spcBef>
              <a:buNone/>
            </a:pPr>
            <a:r>
              <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rPr>
              <a:t>二、建議</a:t>
            </a:r>
          </a:p>
          <a:p>
            <a:pPr marL="622300" lvl="0" indent="0">
              <a:spcBef>
                <a:spcPts val="600"/>
              </a:spcBef>
              <a:buNone/>
            </a:pPr>
            <a:r>
              <a:rPr lang="en-US" altLang="zh-TW" b="1" dirty="0">
                <a:solidFill>
                  <a:schemeClr val="dk1"/>
                </a:solidFill>
                <a:latin typeface="微軟正黑體" panose="020B0604030504040204" pitchFamily="34" charset="-120"/>
                <a:ea typeface="微軟正黑體" panose="020B0604030504040204" pitchFamily="34" charset="-120"/>
                <a:cs typeface="DFKai-SB"/>
                <a:sym typeface="DFKai-SB"/>
              </a:rPr>
              <a:t>(</a:t>
            </a:r>
            <a:r>
              <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rPr>
              <a:t>做為未來計畫規劃的省思與回饋</a:t>
            </a:r>
            <a:r>
              <a:rPr lang="en-US" altLang="zh-TW" b="1" dirty="0">
                <a:solidFill>
                  <a:schemeClr val="dk1"/>
                </a:solidFill>
                <a:latin typeface="微軟正黑體" panose="020B0604030504040204" pitchFamily="34" charset="-120"/>
                <a:ea typeface="微軟正黑體" panose="020B0604030504040204" pitchFamily="34" charset="-120"/>
                <a:cs typeface="DFKai-SB"/>
                <a:sym typeface="DFKai-SB"/>
              </a:rPr>
              <a:t>)</a:t>
            </a:r>
            <a:endParaRPr lang="zh-TW" altLang="en-US" dirty="0">
              <a:latin typeface="微軟正黑體" panose="020B0604030504040204" pitchFamily="34" charset="-120"/>
              <a:ea typeface="微軟正黑體" panose="020B0604030504040204" pitchFamily="34" charset="-120"/>
            </a:endParaRPr>
          </a:p>
          <a:p>
            <a:pPr marL="990600" lvl="0" indent="-457200">
              <a:spcBef>
                <a:spcPts val="600"/>
              </a:spcBef>
              <a:buNone/>
            </a:pPr>
            <a:r>
              <a:rPr lang="zh-TW" altLang="en-US" b="1" dirty="0">
                <a:solidFill>
                  <a:srgbClr val="000066"/>
                </a:solidFill>
                <a:latin typeface="微軟正黑體" panose="020B0604030504040204" pitchFamily="34" charset="-120"/>
                <a:ea typeface="微軟正黑體" panose="020B0604030504040204" pitchFamily="34" charset="-120"/>
                <a:cs typeface="DFKai-SB"/>
                <a:sym typeface="Wingdings"/>
              </a:rPr>
              <a:t></a:t>
            </a: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請依據研究結論撰寫，不要過度推論或者列入非本研究發現所衍生的建議。</a:t>
            </a:r>
            <a:endPar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endParaRPr>
          </a:p>
          <a:p>
            <a:pPr marL="0" lvl="0" indent="0">
              <a:spcBef>
                <a:spcPts val="600"/>
              </a:spcBef>
              <a:buNone/>
            </a:pPr>
            <a:r>
              <a:rPr lang="zh-TW" altLang="en-US" sz="2400" b="1" dirty="0">
                <a:solidFill>
                  <a:srgbClr val="000066"/>
                </a:solidFill>
                <a:latin typeface="微軟正黑體" panose="020B0604030504040204" pitchFamily="34" charset="-120"/>
                <a:ea typeface="微軟正黑體" panose="020B0604030504040204" pitchFamily="34" charset="-120"/>
                <a:cs typeface="DFKai-SB"/>
                <a:sym typeface="DFKai-SB"/>
              </a:rPr>
              <a:t>                                            </a:t>
            </a:r>
            <a:r>
              <a:rPr lang="zh-TW" altLang="en-US" sz="3200" b="1" u="sng" dirty="0">
                <a:solidFill>
                  <a:srgbClr val="000066"/>
                </a:solidFill>
                <a:latin typeface="微軟正黑體" panose="020B0604030504040204" pitchFamily="34" charset="-120"/>
                <a:ea typeface="微軟正黑體" panose="020B0604030504040204" pitchFamily="34" charset="-120"/>
                <a:cs typeface="DFKai-SB"/>
                <a:sym typeface="DFKai-SB"/>
                <a:hlinkClick r:id="rId2">
                  <a:extLst>
                    <a:ext uri="{A12FA001-AC4F-418D-AE19-62706E023703}">
                      <ahyp:hlinkClr xmlns:ahyp="http://schemas.microsoft.com/office/drawing/2018/hyperlinkcolor" val="tx"/>
                    </a:ext>
                  </a:extLst>
                </a:hlinkClick>
              </a:rPr>
              <a:t>舉例</a:t>
            </a:r>
            <a:endParaRPr lang="zh-TW" altLang="en-US" sz="3200" b="1" dirty="0">
              <a:solidFill>
                <a:srgbClr val="000066"/>
              </a:solidFill>
              <a:latin typeface="微軟正黑體" panose="020B0604030504040204" pitchFamily="34" charset="-120"/>
              <a:ea typeface="微軟正黑體" panose="020B0604030504040204" pitchFamily="34" charset="-120"/>
              <a:cs typeface="DFKai-SB"/>
              <a:sym typeface="DFKai-SB"/>
            </a:endParaRPr>
          </a:p>
          <a:p>
            <a:pPr marL="0" lvl="0" indent="0">
              <a:spcBef>
                <a:spcPts val="0"/>
              </a:spcBef>
              <a:buNone/>
            </a:pPr>
            <a:r>
              <a:rPr lang="zh-TW" altLang="en-US" sz="3600" b="1" u="sng" dirty="0">
                <a:solidFill>
                  <a:srgbClr val="000066"/>
                </a:solidFill>
                <a:latin typeface="微軟正黑體" panose="020B0604030504040204" pitchFamily="34" charset="-120"/>
                <a:ea typeface="微軟正黑體" panose="020B0604030504040204" pitchFamily="34" charset="-120"/>
                <a:cs typeface="DFKai-SB"/>
                <a:sym typeface="DFKai-SB"/>
              </a:rPr>
              <a:t>附錄</a:t>
            </a:r>
            <a:r>
              <a:rPr lang="en-US" altLang="zh-TW" sz="2400" b="1" dirty="0">
                <a:solidFill>
                  <a:srgbClr val="000066"/>
                </a:solidFill>
                <a:latin typeface="微軟正黑體" panose="020B0604030504040204" pitchFamily="34" charset="-120"/>
                <a:ea typeface="微軟正黑體" panose="020B0604030504040204" pitchFamily="34" charset="-120"/>
                <a:cs typeface="DFKai-SB"/>
                <a:sym typeface="DFKai-SB"/>
              </a:rPr>
              <a:t>(</a:t>
            </a:r>
            <a:r>
              <a:rPr lang="zh-TW" altLang="en-US" sz="2400" b="1" dirty="0">
                <a:solidFill>
                  <a:srgbClr val="000066"/>
                </a:solidFill>
                <a:latin typeface="微軟正黑體" panose="020B0604030504040204" pitchFamily="34" charset="-120"/>
                <a:ea typeface="微軟正黑體" panose="020B0604030504040204" pitchFamily="34" charset="-120"/>
                <a:cs typeface="DFKai-SB"/>
                <a:sym typeface="DFKai-SB"/>
              </a:rPr>
              <a:t>檢附完整計畫、評估工具及其他資料等</a:t>
            </a:r>
            <a:r>
              <a:rPr lang="en-US" altLang="zh-TW" sz="2400" b="1" dirty="0">
                <a:solidFill>
                  <a:srgbClr val="000066"/>
                </a:solidFill>
                <a:latin typeface="微軟正黑體" panose="020B0604030504040204" pitchFamily="34" charset="-120"/>
                <a:ea typeface="微軟正黑體" panose="020B0604030504040204" pitchFamily="34" charset="-120"/>
                <a:cs typeface="DFKai-SB"/>
                <a:sym typeface="DFKai-SB"/>
              </a:rPr>
              <a:t>)</a:t>
            </a:r>
            <a:endParaRPr lang="zh-TW" altLang="en-US" dirty="0">
              <a:latin typeface="微軟正黑體" panose="020B0604030504040204" pitchFamily="34" charset="-120"/>
              <a:ea typeface="微軟正黑體" panose="020B0604030504040204" pitchFamily="34" charset="-120"/>
            </a:endParaRPr>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idx="12"/>
          </p:nvPr>
        </p:nvSpPr>
        <p:spPr>
          <a:xfrm>
            <a:off x="8737600" y="6356351"/>
            <a:ext cx="2844800" cy="365125"/>
          </a:xfrm>
          <a:prstGeom prst="rect">
            <a:avLst/>
          </a:prstGeom>
          <a:noFill/>
          <a:ln>
            <a:noFill/>
          </a:ln>
        </p:spPr>
        <p:txBody>
          <a:bodyPr spcFirstLastPara="1" vert="horz" wrap="square" lIns="91425" tIns="45700" rIns="91425" bIns="45700" rtlCol="0" anchor="ctr" anchorCtr="0">
            <a:noAutofit/>
          </a:bodyPr>
          <a:lstStyle>
            <a:defPPr>
              <a:defRPr lang="zh-TW"/>
            </a:defPPr>
            <a:lvl1pPr marL="0" lvl="0" indent="0" algn="r" defTabSz="914400" rtl="0" eaLnBrk="1" latinLnBrk="0" hangingPunct="1">
              <a:spcBef>
                <a:spcPts val="0"/>
              </a:spcBef>
              <a:buNone/>
              <a:defRPr sz="1200" kern="1200">
                <a:solidFill>
                  <a:schemeClr val="tx1">
                    <a:tint val="75000"/>
                  </a:schemeClr>
                </a:solidFill>
                <a:latin typeface="+mn-lt"/>
                <a:ea typeface="+mn-ea"/>
                <a:cs typeface="+mn-cs"/>
              </a:defRPr>
            </a:lvl1pPr>
            <a:lvl2pPr marL="0" lvl="1" indent="0" algn="r" defTabSz="914400" rtl="0" eaLnBrk="1" latinLnBrk="0" hangingPunct="1">
              <a:spcBef>
                <a:spcPts val="0"/>
              </a:spcBef>
              <a:buNone/>
              <a:defRPr sz="1800" kern="1200">
                <a:solidFill>
                  <a:schemeClr val="tx1"/>
                </a:solidFill>
                <a:latin typeface="+mn-lt"/>
                <a:ea typeface="+mn-ea"/>
                <a:cs typeface="+mn-cs"/>
              </a:defRPr>
            </a:lvl2pPr>
            <a:lvl3pPr marL="0" lvl="2" indent="0" algn="r" defTabSz="914400" rtl="0" eaLnBrk="1" latinLnBrk="0" hangingPunct="1">
              <a:spcBef>
                <a:spcPts val="0"/>
              </a:spcBef>
              <a:buNone/>
              <a:defRPr sz="1800" kern="1200">
                <a:solidFill>
                  <a:schemeClr val="tx1"/>
                </a:solidFill>
                <a:latin typeface="+mn-lt"/>
                <a:ea typeface="+mn-ea"/>
                <a:cs typeface="+mn-cs"/>
              </a:defRPr>
            </a:lvl3pPr>
            <a:lvl4pPr marL="0" lvl="3" indent="0" algn="r" defTabSz="914400" rtl="0" eaLnBrk="1" latinLnBrk="0" hangingPunct="1">
              <a:spcBef>
                <a:spcPts val="0"/>
              </a:spcBef>
              <a:buNone/>
              <a:defRPr sz="1800" kern="1200">
                <a:solidFill>
                  <a:schemeClr val="tx1"/>
                </a:solidFill>
                <a:latin typeface="+mn-lt"/>
                <a:ea typeface="+mn-ea"/>
                <a:cs typeface="+mn-cs"/>
              </a:defRPr>
            </a:lvl4pPr>
            <a:lvl5pPr marL="0" lvl="4" indent="0" algn="r" defTabSz="914400" rtl="0" eaLnBrk="1" latinLnBrk="0" hangingPunct="1">
              <a:spcBef>
                <a:spcPts val="0"/>
              </a:spcBef>
              <a:buNone/>
              <a:defRPr sz="1800" kern="1200">
                <a:solidFill>
                  <a:schemeClr val="tx1"/>
                </a:solidFill>
                <a:latin typeface="+mn-lt"/>
                <a:ea typeface="+mn-ea"/>
                <a:cs typeface="+mn-cs"/>
              </a:defRPr>
            </a:lvl5pPr>
            <a:lvl6pPr marL="0" lvl="5" indent="0" algn="r" defTabSz="914400" rtl="0" eaLnBrk="1" latinLnBrk="0" hangingPunct="1">
              <a:spcBef>
                <a:spcPts val="0"/>
              </a:spcBef>
              <a:buNone/>
              <a:defRPr sz="1800" kern="1200">
                <a:solidFill>
                  <a:schemeClr val="tx1"/>
                </a:solidFill>
                <a:latin typeface="+mn-lt"/>
                <a:ea typeface="+mn-ea"/>
                <a:cs typeface="+mn-cs"/>
              </a:defRPr>
            </a:lvl6pPr>
            <a:lvl7pPr marL="0" lvl="6" indent="0" algn="r" defTabSz="914400" rtl="0" eaLnBrk="1" latinLnBrk="0" hangingPunct="1">
              <a:spcBef>
                <a:spcPts val="0"/>
              </a:spcBef>
              <a:buNone/>
              <a:defRPr sz="1800" kern="1200">
                <a:solidFill>
                  <a:schemeClr val="tx1"/>
                </a:solidFill>
                <a:latin typeface="+mn-lt"/>
                <a:ea typeface="+mn-ea"/>
                <a:cs typeface="+mn-cs"/>
              </a:defRPr>
            </a:lvl7pPr>
            <a:lvl8pPr marL="0" lvl="7" indent="0" algn="r" defTabSz="914400" rtl="0" eaLnBrk="1" latinLnBrk="0" hangingPunct="1">
              <a:spcBef>
                <a:spcPts val="0"/>
              </a:spcBef>
              <a:buNone/>
              <a:defRPr sz="1800" kern="1200">
                <a:solidFill>
                  <a:schemeClr val="tx1"/>
                </a:solidFill>
                <a:latin typeface="+mn-lt"/>
                <a:ea typeface="+mn-ea"/>
                <a:cs typeface="+mn-cs"/>
              </a:defRPr>
            </a:lvl8pPr>
            <a:lvl9pPr marL="0" lvl="8" indent="0" algn="r" defTabSz="914400" rtl="0" eaLnBrk="1" latinLnBrk="0" hangingPunct="1">
              <a:spcBef>
                <a:spcPts val="0"/>
              </a:spcBef>
              <a:buNone/>
              <a:defRPr sz="1800" kern="1200">
                <a:solidFill>
                  <a:schemeClr val="tx1"/>
                </a:solidFill>
                <a:latin typeface="+mn-lt"/>
                <a:ea typeface="+mn-ea"/>
                <a:cs typeface="+mn-cs"/>
              </a:defRPr>
            </a:lvl9pPr>
          </a:lstStyle>
          <a:p>
            <a:fld id="{00000000-1234-1234-1234-123412341234}" type="slidenum">
              <a:rPr lang="en-US" altLang="zh-TW" smtClean="0"/>
              <a:pPr/>
              <a:t>20</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621252">
            <a:off x="271738" y="5540730"/>
            <a:ext cx="934173" cy="934173"/>
          </a:xfrm>
          <a:prstGeom prst="rect">
            <a:avLst/>
          </a:prstGeom>
        </p:spPr>
      </p:pic>
      <p:sp>
        <p:nvSpPr>
          <p:cNvPr id="8" name="Google Shape;257;p17"/>
          <p:cNvSpPr/>
          <p:nvPr/>
        </p:nvSpPr>
        <p:spPr>
          <a:xfrm>
            <a:off x="9456835" y="5509550"/>
            <a:ext cx="1759033"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2800" b="1" u="sng" dirty="0">
                <a:solidFill>
                  <a:schemeClr val="dk1"/>
                </a:solidFill>
                <a:latin typeface="微軟正黑體" panose="020B0604030504040204" pitchFamily="34" charset="-120"/>
                <a:ea typeface="微軟正黑體" panose="020B0604030504040204" pitchFamily="34" charset="-120"/>
                <a:cs typeface="DFKai-SB"/>
                <a:sym typeface="DFKai-SB"/>
                <a:hlinkClick r:id="rId2">
                  <a:extLst>
                    <a:ext uri="{A12FA001-AC4F-418D-AE19-62706E023703}">
                      <ahyp:hlinkClr xmlns:ahyp="http://schemas.microsoft.com/office/drawing/2018/hyperlinkcolor" val="tx"/>
                    </a:ext>
                  </a:extLst>
                </a:hlinkClick>
              </a:rPr>
              <a:t>實作練習</a:t>
            </a:r>
            <a:r>
              <a:rPr lang="zh-TW" sz="2800" b="1" dirty="0">
                <a:solidFill>
                  <a:schemeClr val="dk1"/>
                </a:solidFill>
                <a:latin typeface="微軟正黑體" panose="020B0604030504040204" pitchFamily="34" charset="-120"/>
                <a:ea typeface="微軟正黑體" panose="020B0604030504040204" pitchFamily="34" charset="-120"/>
                <a:cs typeface="DFKai-SB"/>
                <a:sym typeface="DFKai-SB"/>
              </a:rPr>
              <a:t> </a:t>
            </a:r>
            <a:endParaRPr sz="2800" dirty="0">
              <a:solidFill>
                <a:schemeClr val="dk1"/>
              </a:solidFill>
              <a:latin typeface="微軟正黑體" panose="020B0604030504040204" pitchFamily="34" charset="-120"/>
              <a:ea typeface="微軟正黑體" panose="020B0604030504040204" pitchFamily="34" charset="-120"/>
              <a:cs typeface="Calibri"/>
              <a:sym typeface="Calibri"/>
            </a:endParaRPr>
          </a:p>
        </p:txBody>
      </p:sp>
      <p:sp>
        <p:nvSpPr>
          <p:cNvPr id="10" name="副標題 2">
            <a:extLst>
              <a:ext uri="{FF2B5EF4-FFF2-40B4-BE49-F238E27FC236}">
                <a16:creationId xmlns:a16="http://schemas.microsoft.com/office/drawing/2014/main" id="{E19A4B26-33F5-42AC-B1A8-D889C044CE5E}"/>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9138072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1"/>
          <p:cNvSpPr>
            <a:spLocks noGrp="1"/>
          </p:cNvSpPr>
          <p:nvPr>
            <p:ph type="title"/>
          </p:nvPr>
        </p:nvSpPr>
        <p:spPr>
          <a:xfrm>
            <a:off x="528578" y="413535"/>
            <a:ext cx="10972800" cy="743934"/>
          </a:xfrm>
        </p:spPr>
        <p:txBody>
          <a:bodyPr>
            <a:normAutofit/>
          </a:bodyPr>
          <a:lstStyle/>
          <a:p>
            <a:pPr lvl="0"/>
            <a:r>
              <a:rPr lang="zh-TW" altLang="en-US" b="1" dirty="0">
                <a:solidFill>
                  <a:schemeClr val="dk1"/>
                </a:solidFill>
                <a:latin typeface="微軟正黑體" panose="020B0604030504040204" pitchFamily="34" charset="-120"/>
                <a:ea typeface="微軟正黑體" panose="020B0604030504040204" pitchFamily="34" charset="-120"/>
                <a:cs typeface="DFKai-SB"/>
                <a:sym typeface="DFKai-SB"/>
              </a:rPr>
              <a:t>二、</a:t>
            </a: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報告撰寫格式之建議</a:t>
            </a:r>
            <a:endParaRPr lang="zh-TW" altLang="en-US" dirty="0">
              <a:latin typeface="微軟正黑體" panose="020B0604030504040204" pitchFamily="34" charset="-120"/>
              <a:ea typeface="微軟正黑體" panose="020B0604030504040204" pitchFamily="34" charset="-120"/>
            </a:endParaRPr>
          </a:p>
        </p:txBody>
      </p:sp>
      <p:sp>
        <p:nvSpPr>
          <p:cNvPr id="13" name="文字版面配置區 12"/>
          <p:cNvSpPr>
            <a:spLocks noGrp="1"/>
          </p:cNvSpPr>
          <p:nvPr>
            <p:ph type="body" idx="1"/>
          </p:nvPr>
        </p:nvSpPr>
        <p:spPr>
          <a:xfrm>
            <a:off x="1180618" y="1469985"/>
            <a:ext cx="10401782" cy="4656179"/>
          </a:xfrm>
        </p:spPr>
        <p:txBody>
          <a:bodyPr>
            <a:normAutofit/>
          </a:bodyPr>
          <a:lstStyle/>
          <a:p>
            <a:pPr marL="444500" lvl="0" indent="-444500">
              <a:spcBef>
                <a:spcPts val="0"/>
              </a:spcBef>
              <a:buClr>
                <a:srgbClr val="000066"/>
              </a:buClr>
              <a:buSzPts val="2800"/>
              <a:buFont typeface="Noto Sans Symbols"/>
              <a:buChar char="◆"/>
            </a:pPr>
            <a:r>
              <a:rPr lang="zh-TW" altLang="en-US" sz="3200" b="1" u="sng" dirty="0">
                <a:solidFill>
                  <a:srgbClr val="000066"/>
                </a:solidFill>
                <a:latin typeface="微軟正黑體" panose="020B0604030504040204" pitchFamily="34" charset="-120"/>
                <a:ea typeface="微軟正黑體" panose="020B0604030504040204" pitchFamily="34" charset="-120"/>
                <a:cs typeface="DFKai-SB"/>
                <a:sym typeface="DFKai-SB"/>
              </a:rPr>
              <a:t>文稿</a:t>
            </a:r>
            <a:r>
              <a:rPr lang="zh-TW" altLang="en-US" sz="3200" b="1" dirty="0">
                <a:solidFill>
                  <a:srgbClr val="000066"/>
                </a:solidFill>
                <a:latin typeface="微軟正黑體" panose="020B0604030504040204" pitchFamily="34" charset="-120"/>
                <a:ea typeface="微軟正黑體" panose="020B0604030504040204" pitchFamily="34" charset="-120"/>
                <a:cs typeface="DFKai-SB"/>
                <a:sym typeface="DFKai-SB"/>
              </a:rPr>
              <a:t>：</a:t>
            </a:r>
            <a:r>
              <a:rPr lang="zh-TW" altLang="en-US" dirty="0">
                <a:solidFill>
                  <a:srgbClr val="000066"/>
                </a:solidFill>
                <a:latin typeface="微軟正黑體" panose="020B0604030504040204" pitchFamily="34" charset="-120"/>
                <a:ea typeface="微軟正黑體" panose="020B0604030504040204" pitchFamily="34" charset="-120"/>
                <a:cs typeface="DFKai-SB"/>
                <a:sym typeface="DFKai-SB"/>
              </a:rPr>
              <a:t>請以</a:t>
            </a:r>
            <a:r>
              <a:rPr lang="en-US" altLang="zh-TW" dirty="0">
                <a:solidFill>
                  <a:srgbClr val="000066"/>
                </a:solidFill>
                <a:latin typeface="微軟正黑體" panose="020B0604030504040204" pitchFamily="34" charset="-120"/>
                <a:ea typeface="微軟正黑體" panose="020B0604030504040204" pitchFamily="34" charset="-120"/>
                <a:cs typeface="DFKai-SB"/>
                <a:sym typeface="DFKai-SB"/>
              </a:rPr>
              <a:t>MS Word </a:t>
            </a:r>
            <a:r>
              <a:rPr lang="zh-TW" altLang="en-US" dirty="0">
                <a:solidFill>
                  <a:srgbClr val="000066"/>
                </a:solidFill>
                <a:latin typeface="微軟正黑體" panose="020B0604030504040204" pitchFamily="34" charset="-120"/>
                <a:ea typeface="微軟正黑體" panose="020B0604030504040204" pitchFamily="34" charset="-120"/>
                <a:cs typeface="DFKai-SB"/>
                <a:sym typeface="DFKai-SB"/>
              </a:rPr>
              <a:t>或其他相容軟體編輯，中文字體為「</a:t>
            </a:r>
            <a:r>
              <a:rPr lang="zh-TW" altLang="en-US" dirty="0">
                <a:solidFill>
                  <a:srgbClr val="FF0000"/>
                </a:solidFill>
                <a:latin typeface="微軟正黑體" panose="020B0604030504040204" pitchFamily="34" charset="-120"/>
                <a:ea typeface="微軟正黑體" panose="020B0604030504040204" pitchFamily="34" charset="-120"/>
                <a:cs typeface="DFKai-SB"/>
                <a:sym typeface="DFKai-SB"/>
              </a:rPr>
              <a:t>新細明體</a:t>
            </a:r>
            <a:r>
              <a:rPr lang="zh-TW" altLang="en-US" dirty="0">
                <a:solidFill>
                  <a:srgbClr val="000066"/>
                </a:solidFill>
                <a:latin typeface="微軟正黑體" panose="020B0604030504040204" pitchFamily="34" charset="-120"/>
                <a:ea typeface="微軟正黑體" panose="020B0604030504040204" pitchFamily="34" charset="-120"/>
                <a:cs typeface="DFKai-SB"/>
                <a:sym typeface="DFKai-SB"/>
              </a:rPr>
              <a:t>」，英文字體為「</a:t>
            </a:r>
            <a:r>
              <a:rPr lang="en-US" altLang="zh-TW" dirty="0">
                <a:solidFill>
                  <a:srgbClr val="000066"/>
                </a:solidFill>
                <a:latin typeface="微軟正黑體" panose="020B0604030504040204" pitchFamily="34" charset="-120"/>
                <a:ea typeface="微軟正黑體" panose="020B0604030504040204" pitchFamily="34" charset="-120"/>
                <a:cs typeface="DFKai-SB"/>
                <a:sym typeface="DFKai-SB"/>
              </a:rPr>
              <a:t>Times New Roman</a:t>
            </a:r>
            <a:r>
              <a:rPr lang="zh-TW" altLang="en-US" dirty="0">
                <a:solidFill>
                  <a:srgbClr val="000066"/>
                </a:solidFill>
                <a:latin typeface="微軟正黑體" panose="020B0604030504040204" pitchFamily="34" charset="-120"/>
                <a:ea typeface="微軟正黑體" panose="020B0604030504040204" pitchFamily="34" charset="-120"/>
                <a:cs typeface="DFKai-SB"/>
                <a:sym typeface="DFKai-SB"/>
              </a:rPr>
              <a:t>」，</a:t>
            </a:r>
            <a:r>
              <a:rPr lang="en-US" altLang="zh-TW" dirty="0">
                <a:solidFill>
                  <a:srgbClr val="FF0000"/>
                </a:solidFill>
                <a:latin typeface="微軟正黑體" panose="020B0604030504040204" pitchFamily="34" charset="-120"/>
                <a:ea typeface="微軟正黑體" panose="020B0604030504040204" pitchFamily="34" charset="-120"/>
                <a:cs typeface="DFKai-SB"/>
                <a:sym typeface="DFKai-SB"/>
              </a:rPr>
              <a:t>12 </a:t>
            </a:r>
            <a:r>
              <a:rPr lang="zh-TW" altLang="en-US" dirty="0">
                <a:solidFill>
                  <a:srgbClr val="FF0000"/>
                </a:solidFill>
                <a:latin typeface="微軟正黑體" panose="020B0604030504040204" pitchFamily="34" charset="-120"/>
                <a:ea typeface="微軟正黑體" panose="020B0604030504040204" pitchFamily="34" charset="-120"/>
                <a:cs typeface="DFKai-SB"/>
                <a:sym typeface="DFKai-SB"/>
              </a:rPr>
              <a:t>級字</a:t>
            </a:r>
            <a:r>
              <a:rPr lang="zh-TW" altLang="en-US" dirty="0">
                <a:solidFill>
                  <a:srgbClr val="000066"/>
                </a:solidFill>
                <a:latin typeface="微軟正黑體" panose="020B0604030504040204" pitchFamily="34" charset="-120"/>
                <a:ea typeface="微軟正黑體" panose="020B0604030504040204" pitchFamily="34" charset="-120"/>
                <a:cs typeface="DFKai-SB"/>
                <a:sym typeface="DFKai-SB"/>
              </a:rPr>
              <a:t>，採橫向排列，左右邊對齊，</a:t>
            </a:r>
            <a:r>
              <a:rPr lang="en-US" altLang="zh-TW" dirty="0">
                <a:solidFill>
                  <a:srgbClr val="FF0000"/>
                </a:solidFill>
                <a:latin typeface="微軟正黑體" panose="020B0604030504040204" pitchFamily="34" charset="-120"/>
                <a:ea typeface="微軟正黑體" panose="020B0604030504040204" pitchFamily="34" charset="-120"/>
                <a:cs typeface="DFKai-SB"/>
                <a:sym typeface="DFKai-SB"/>
              </a:rPr>
              <a:t>1.5 </a:t>
            </a:r>
            <a:r>
              <a:rPr lang="zh-TW" altLang="en-US" dirty="0">
                <a:solidFill>
                  <a:srgbClr val="FF0000"/>
                </a:solidFill>
                <a:latin typeface="微軟正黑體" panose="020B0604030504040204" pitchFamily="34" charset="-120"/>
                <a:ea typeface="微軟正黑體" panose="020B0604030504040204" pitchFamily="34" charset="-120"/>
                <a:cs typeface="DFKai-SB"/>
                <a:sym typeface="DFKai-SB"/>
              </a:rPr>
              <a:t>倍行距</a:t>
            </a:r>
            <a:r>
              <a:rPr lang="zh-TW" altLang="en-US" dirty="0">
                <a:solidFill>
                  <a:srgbClr val="000066"/>
                </a:solidFill>
                <a:latin typeface="微軟正黑體" panose="020B0604030504040204" pitchFamily="34" charset="-120"/>
                <a:ea typeface="微軟正黑體" panose="020B0604030504040204" pitchFamily="34" charset="-120"/>
                <a:cs typeface="DFKai-SB"/>
                <a:sym typeface="DFKai-SB"/>
              </a:rPr>
              <a:t>，並於頁尾置中註明</a:t>
            </a:r>
            <a:r>
              <a:rPr lang="zh-TW" altLang="en-US" dirty="0">
                <a:solidFill>
                  <a:srgbClr val="FF0000"/>
                </a:solidFill>
                <a:latin typeface="微軟正黑體" panose="020B0604030504040204" pitchFamily="34" charset="-120"/>
                <a:ea typeface="微軟正黑體" panose="020B0604030504040204" pitchFamily="34" charset="-120"/>
                <a:cs typeface="DFKai-SB"/>
                <a:sym typeface="DFKai-SB"/>
              </a:rPr>
              <a:t>頁碼</a:t>
            </a:r>
            <a:r>
              <a:rPr lang="zh-TW" altLang="en-US" dirty="0">
                <a:solidFill>
                  <a:srgbClr val="000066"/>
                </a:solidFill>
                <a:latin typeface="微軟正黑體" panose="020B0604030504040204" pitchFamily="34" charset="-120"/>
                <a:ea typeface="微軟正黑體" panose="020B0604030504040204" pitchFamily="34" charset="-120"/>
                <a:cs typeface="DFKai-SB"/>
                <a:sym typeface="DFKai-SB"/>
              </a:rPr>
              <a:t>。</a:t>
            </a:r>
            <a:endParaRPr lang="zh-TW" altLang="en-US" dirty="0">
              <a:latin typeface="微軟正黑體" panose="020B0604030504040204" pitchFamily="34" charset="-120"/>
              <a:ea typeface="微軟正黑體" panose="020B0604030504040204" pitchFamily="34" charset="-120"/>
            </a:endParaRPr>
          </a:p>
          <a:p>
            <a:pPr marL="444500" lvl="0" indent="-444500">
              <a:spcBef>
                <a:spcPts val="1800"/>
              </a:spcBef>
              <a:buClr>
                <a:srgbClr val="000066"/>
              </a:buClr>
              <a:buSzPts val="2800"/>
              <a:buFont typeface="Noto Sans Symbols"/>
              <a:buChar char="◆"/>
            </a:pPr>
            <a:r>
              <a:rPr lang="zh-TW" altLang="en-US" sz="3200" b="1" u="sng" dirty="0">
                <a:solidFill>
                  <a:srgbClr val="000066"/>
                </a:solidFill>
                <a:latin typeface="微軟正黑體" panose="020B0604030504040204" pitchFamily="34" charset="-120"/>
                <a:ea typeface="微軟正黑體" panose="020B0604030504040204" pitchFamily="34" charset="-120"/>
                <a:cs typeface="DFKai-SB"/>
                <a:sym typeface="DFKai-SB"/>
              </a:rPr>
              <a:t>題目</a:t>
            </a:r>
            <a:r>
              <a:rPr lang="zh-TW" altLang="en-US" sz="3200" b="1" dirty="0">
                <a:solidFill>
                  <a:srgbClr val="000066"/>
                </a:solidFill>
                <a:latin typeface="微軟正黑體" panose="020B0604030504040204" pitchFamily="34" charset="-120"/>
                <a:ea typeface="微軟正黑體" panose="020B0604030504040204" pitchFamily="34" charset="-120"/>
                <a:cs typeface="DFKai-SB"/>
                <a:sym typeface="DFKai-SB"/>
              </a:rPr>
              <a:t>：</a:t>
            </a:r>
            <a:r>
              <a:rPr lang="en-US" altLang="zh-TW" dirty="0">
                <a:solidFill>
                  <a:schemeClr val="dk1"/>
                </a:solidFill>
                <a:latin typeface="微軟正黑體" panose="020B0604030504040204" pitchFamily="34" charset="-120"/>
                <a:ea typeface="微軟正黑體" panose="020B0604030504040204" pitchFamily="34" charset="-120"/>
                <a:cs typeface="DFKai-SB"/>
                <a:sym typeface="DFKai-SB"/>
              </a:rPr>
              <a:t>16 </a:t>
            </a: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級字，粗體，置中對齊。</a:t>
            </a:r>
          </a:p>
          <a:p>
            <a:pPr marL="444500" lvl="0" indent="-444500">
              <a:spcBef>
                <a:spcPts val="1800"/>
              </a:spcBef>
              <a:buClr>
                <a:srgbClr val="000066"/>
              </a:buClr>
              <a:buSzPts val="2800"/>
              <a:buFont typeface="Noto Sans Symbols"/>
              <a:buChar char="◆"/>
            </a:pPr>
            <a:r>
              <a:rPr lang="zh-TW" altLang="en-US" sz="3200" b="1" u="sng" dirty="0">
                <a:solidFill>
                  <a:srgbClr val="000066"/>
                </a:solidFill>
                <a:latin typeface="微軟正黑體" panose="020B0604030504040204" pitchFamily="34" charset="-120"/>
                <a:ea typeface="微軟正黑體" panose="020B0604030504040204" pitchFamily="34" charset="-120"/>
                <a:cs typeface="DFKai-SB"/>
                <a:sym typeface="DFKai-SB"/>
              </a:rPr>
              <a:t>標題</a:t>
            </a:r>
            <a:r>
              <a:rPr lang="zh-TW" altLang="en-US" sz="3200" b="1" dirty="0">
                <a:solidFill>
                  <a:srgbClr val="000066"/>
                </a:solidFill>
                <a:latin typeface="微軟正黑體" panose="020B0604030504040204" pitchFamily="34" charset="-120"/>
                <a:ea typeface="微軟正黑體" panose="020B0604030504040204" pitchFamily="34" charset="-120"/>
                <a:cs typeface="DFKai-SB"/>
                <a:sym typeface="DFKai-SB"/>
              </a:rPr>
              <a:t>：</a:t>
            </a:r>
          </a:p>
          <a:p>
            <a:pPr marL="533400" lvl="0" indent="-266700">
              <a:spcBef>
                <a:spcPts val="600"/>
              </a:spcBef>
              <a:buSzPts val="2600"/>
              <a:buFont typeface="Arial"/>
              <a:buChar char="•"/>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中文大小標題以壹、一、（一）、</a:t>
            </a:r>
            <a:r>
              <a:rPr lang="en-US" altLang="zh-TW" dirty="0">
                <a:solidFill>
                  <a:schemeClr val="dk1"/>
                </a:solidFill>
                <a:latin typeface="微軟正黑體" panose="020B0604030504040204" pitchFamily="34" charset="-120"/>
                <a:ea typeface="微軟正黑體" panose="020B0604030504040204" pitchFamily="34" charset="-120"/>
                <a:cs typeface="DFKai-SB"/>
                <a:sym typeface="DFKai-SB"/>
              </a:rPr>
              <a:t>1 </a:t>
            </a: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a:t>
            </a:r>
            <a:r>
              <a:rPr lang="en-US" altLang="zh-TW" dirty="0">
                <a:solidFill>
                  <a:schemeClr val="dk1"/>
                </a:solidFill>
                <a:latin typeface="微軟正黑體" panose="020B0604030504040204" pitchFamily="34" charset="-120"/>
                <a:ea typeface="微軟正黑體" panose="020B0604030504040204" pitchFamily="34" charset="-120"/>
                <a:cs typeface="DFKai-SB"/>
                <a:sym typeface="DFKai-SB"/>
              </a:rPr>
              <a:t>1</a:t>
            </a: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a:t>
            </a:r>
            <a:r>
              <a:rPr lang="en-US" altLang="zh-TW" dirty="0" err="1">
                <a:solidFill>
                  <a:schemeClr val="dk1"/>
                </a:solidFill>
                <a:latin typeface="微軟正黑體" panose="020B0604030504040204" pitchFamily="34" charset="-120"/>
                <a:ea typeface="微軟正黑體" panose="020B0604030504040204" pitchFamily="34" charset="-120"/>
                <a:cs typeface="DFKai-SB"/>
                <a:sym typeface="DFKai-SB"/>
              </a:rPr>
              <a:t>i</a:t>
            </a: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為序。</a:t>
            </a:r>
          </a:p>
          <a:p>
            <a:pPr marL="533400" lvl="0" indent="-266700">
              <a:spcBef>
                <a:spcPts val="1200"/>
              </a:spcBef>
              <a:buSzPts val="2600"/>
              <a:buFont typeface="Arial"/>
              <a:buChar char="•"/>
            </a:pP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壹，以</a:t>
            </a:r>
            <a:r>
              <a:rPr lang="en-US" altLang="zh-TW" dirty="0">
                <a:solidFill>
                  <a:schemeClr val="dk1"/>
                </a:solidFill>
                <a:latin typeface="微軟正黑體" panose="020B0604030504040204" pitchFamily="34" charset="-120"/>
                <a:ea typeface="微軟正黑體" panose="020B0604030504040204" pitchFamily="34" charset="-120"/>
                <a:cs typeface="DFKai-SB"/>
                <a:sym typeface="DFKai-SB"/>
              </a:rPr>
              <a:t>16</a:t>
            </a: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級字，粗體；一，（一）以</a:t>
            </a:r>
            <a:r>
              <a:rPr lang="en-US" altLang="zh-TW" dirty="0">
                <a:solidFill>
                  <a:schemeClr val="dk1"/>
                </a:solidFill>
                <a:latin typeface="微軟正黑體" panose="020B0604030504040204" pitchFamily="34" charset="-120"/>
                <a:ea typeface="微軟正黑體" panose="020B0604030504040204" pitchFamily="34" charset="-120"/>
                <a:cs typeface="DFKai-SB"/>
                <a:sym typeface="DFKai-SB"/>
              </a:rPr>
              <a:t>14</a:t>
            </a: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級字，粗體；</a:t>
            </a:r>
            <a:r>
              <a:rPr lang="en-US" altLang="zh-TW" dirty="0">
                <a:solidFill>
                  <a:schemeClr val="dk1"/>
                </a:solidFill>
                <a:latin typeface="微軟正黑體" panose="020B0604030504040204" pitchFamily="34" charset="-120"/>
                <a:ea typeface="微軟正黑體" panose="020B0604030504040204" pitchFamily="34" charset="-120"/>
                <a:cs typeface="DFKai-SB"/>
                <a:sym typeface="DFKai-SB"/>
              </a:rPr>
              <a:t>1</a:t>
            </a: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，以</a:t>
            </a:r>
            <a:r>
              <a:rPr lang="en-US" altLang="zh-TW" dirty="0">
                <a:solidFill>
                  <a:schemeClr val="dk1"/>
                </a:solidFill>
                <a:latin typeface="微軟正黑體" panose="020B0604030504040204" pitchFamily="34" charset="-120"/>
                <a:ea typeface="微軟正黑體" panose="020B0604030504040204" pitchFamily="34" charset="-120"/>
                <a:cs typeface="DFKai-SB"/>
                <a:sym typeface="DFKai-SB"/>
              </a:rPr>
              <a:t>12</a:t>
            </a:r>
            <a:r>
              <a:rPr lang="zh-TW" altLang="en-US" dirty="0">
                <a:solidFill>
                  <a:schemeClr val="dk1"/>
                </a:solidFill>
                <a:latin typeface="微軟正黑體" panose="020B0604030504040204" pitchFamily="34" charset="-120"/>
                <a:ea typeface="微軟正黑體" panose="020B0604030504040204" pitchFamily="34" charset="-120"/>
                <a:cs typeface="DFKai-SB"/>
                <a:sym typeface="DFKai-SB"/>
              </a:rPr>
              <a:t>級字，粗體。</a:t>
            </a:r>
          </a:p>
          <a:p>
            <a:pPr marL="0" lvl="0" indent="-177800">
              <a:spcBef>
                <a:spcPts val="1200"/>
              </a:spcBef>
              <a:buSzPts val="2800"/>
              <a:buFont typeface="Noto Sans Symbols"/>
              <a:buChar char="◆"/>
            </a:pPr>
            <a:r>
              <a:rPr lang="zh-TW" altLang="en-US" sz="3200" b="1" dirty="0">
                <a:solidFill>
                  <a:schemeClr val="dk1"/>
                </a:solidFill>
                <a:latin typeface="微軟正黑體" panose="020B0604030504040204" pitchFamily="34" charset="-120"/>
                <a:ea typeface="微軟正黑體" panose="020B0604030504040204" pitchFamily="34" charset="-120"/>
                <a:cs typeface="DFKai-SB"/>
                <a:sym typeface="DFKai-SB"/>
              </a:rPr>
              <a:t>其餘格式可參考</a:t>
            </a:r>
            <a:r>
              <a:rPr lang="en-US" altLang="zh-TW" sz="3200" b="1" dirty="0">
                <a:solidFill>
                  <a:schemeClr val="dk1"/>
                </a:solidFill>
                <a:latin typeface="微軟正黑體" panose="020B0604030504040204" pitchFamily="34" charset="-120"/>
                <a:ea typeface="微軟正黑體" panose="020B0604030504040204" pitchFamily="34" charset="-120"/>
                <a:cs typeface="DFKai-SB"/>
                <a:sym typeface="DFKai-SB"/>
              </a:rPr>
              <a:t>APA</a:t>
            </a:r>
            <a:r>
              <a:rPr lang="zh-TW" altLang="en-US" sz="3200" b="1" dirty="0">
                <a:solidFill>
                  <a:schemeClr val="dk1"/>
                </a:solidFill>
                <a:latin typeface="微軟正黑體" panose="020B0604030504040204" pitchFamily="34" charset="-120"/>
                <a:ea typeface="微軟正黑體" panose="020B0604030504040204" pitchFamily="34" charset="-120"/>
                <a:cs typeface="DFKai-SB"/>
                <a:sym typeface="DFKai-SB"/>
              </a:rPr>
              <a:t>第六版</a:t>
            </a:r>
            <a:endParaRPr lang="zh-TW" altLang="en-US" sz="3200" b="1" dirty="0">
              <a:solidFill>
                <a:srgbClr val="000066"/>
              </a:solidFill>
              <a:latin typeface="微軟正黑體" panose="020B0604030504040204" pitchFamily="34" charset="-120"/>
              <a:ea typeface="微軟正黑體" panose="020B0604030504040204" pitchFamily="34" charset="-120"/>
              <a:cs typeface="DFKai-SB"/>
              <a:sym typeface="DFKai-SB"/>
            </a:endParaRPr>
          </a:p>
          <a:p>
            <a:endParaRPr lang="zh-TW" altLang="en-US" dirty="0"/>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idx="12"/>
          </p:nvPr>
        </p:nvSpPr>
        <p:spPr>
          <a:xfrm>
            <a:off x="8737600" y="6356351"/>
            <a:ext cx="2844800" cy="365125"/>
          </a:xfrm>
          <a:prstGeom prst="rect">
            <a:avLst/>
          </a:prstGeom>
          <a:noFill/>
          <a:ln>
            <a:noFill/>
          </a:ln>
        </p:spPr>
        <p:txBody>
          <a:bodyPr spcFirstLastPara="1" vert="horz" wrap="square" lIns="91425" tIns="45700" rIns="91425" bIns="45700" rtlCol="0" anchor="ctr" anchorCtr="0">
            <a:noAutofit/>
          </a:bodyPr>
          <a:lstStyle>
            <a:defPPr>
              <a:defRPr lang="zh-TW"/>
            </a:defPPr>
            <a:lvl1pPr marL="0" lvl="0" indent="0" algn="r" defTabSz="914400" rtl="0" eaLnBrk="1" latinLnBrk="0" hangingPunct="1">
              <a:spcBef>
                <a:spcPts val="0"/>
              </a:spcBef>
              <a:buNone/>
              <a:defRPr sz="1200" kern="1200">
                <a:solidFill>
                  <a:schemeClr val="tx1">
                    <a:tint val="75000"/>
                  </a:schemeClr>
                </a:solidFill>
                <a:latin typeface="+mn-lt"/>
                <a:ea typeface="+mn-ea"/>
                <a:cs typeface="+mn-cs"/>
              </a:defRPr>
            </a:lvl1pPr>
            <a:lvl2pPr marL="0" lvl="1" indent="0" algn="r" defTabSz="914400" rtl="0" eaLnBrk="1" latinLnBrk="0" hangingPunct="1">
              <a:spcBef>
                <a:spcPts val="0"/>
              </a:spcBef>
              <a:buNone/>
              <a:defRPr sz="1800" kern="1200">
                <a:solidFill>
                  <a:schemeClr val="tx1"/>
                </a:solidFill>
                <a:latin typeface="+mn-lt"/>
                <a:ea typeface="+mn-ea"/>
                <a:cs typeface="+mn-cs"/>
              </a:defRPr>
            </a:lvl2pPr>
            <a:lvl3pPr marL="0" lvl="2" indent="0" algn="r" defTabSz="914400" rtl="0" eaLnBrk="1" latinLnBrk="0" hangingPunct="1">
              <a:spcBef>
                <a:spcPts val="0"/>
              </a:spcBef>
              <a:buNone/>
              <a:defRPr sz="1800" kern="1200">
                <a:solidFill>
                  <a:schemeClr val="tx1"/>
                </a:solidFill>
                <a:latin typeface="+mn-lt"/>
                <a:ea typeface="+mn-ea"/>
                <a:cs typeface="+mn-cs"/>
              </a:defRPr>
            </a:lvl3pPr>
            <a:lvl4pPr marL="0" lvl="3" indent="0" algn="r" defTabSz="914400" rtl="0" eaLnBrk="1" latinLnBrk="0" hangingPunct="1">
              <a:spcBef>
                <a:spcPts val="0"/>
              </a:spcBef>
              <a:buNone/>
              <a:defRPr sz="1800" kern="1200">
                <a:solidFill>
                  <a:schemeClr val="tx1"/>
                </a:solidFill>
                <a:latin typeface="+mn-lt"/>
                <a:ea typeface="+mn-ea"/>
                <a:cs typeface="+mn-cs"/>
              </a:defRPr>
            </a:lvl4pPr>
            <a:lvl5pPr marL="0" lvl="4" indent="0" algn="r" defTabSz="914400" rtl="0" eaLnBrk="1" latinLnBrk="0" hangingPunct="1">
              <a:spcBef>
                <a:spcPts val="0"/>
              </a:spcBef>
              <a:buNone/>
              <a:defRPr sz="1800" kern="1200">
                <a:solidFill>
                  <a:schemeClr val="tx1"/>
                </a:solidFill>
                <a:latin typeface="+mn-lt"/>
                <a:ea typeface="+mn-ea"/>
                <a:cs typeface="+mn-cs"/>
              </a:defRPr>
            </a:lvl5pPr>
            <a:lvl6pPr marL="0" lvl="5" indent="0" algn="r" defTabSz="914400" rtl="0" eaLnBrk="1" latinLnBrk="0" hangingPunct="1">
              <a:spcBef>
                <a:spcPts val="0"/>
              </a:spcBef>
              <a:buNone/>
              <a:defRPr sz="1800" kern="1200">
                <a:solidFill>
                  <a:schemeClr val="tx1"/>
                </a:solidFill>
                <a:latin typeface="+mn-lt"/>
                <a:ea typeface="+mn-ea"/>
                <a:cs typeface="+mn-cs"/>
              </a:defRPr>
            </a:lvl6pPr>
            <a:lvl7pPr marL="0" lvl="6" indent="0" algn="r" defTabSz="914400" rtl="0" eaLnBrk="1" latinLnBrk="0" hangingPunct="1">
              <a:spcBef>
                <a:spcPts val="0"/>
              </a:spcBef>
              <a:buNone/>
              <a:defRPr sz="1800" kern="1200">
                <a:solidFill>
                  <a:schemeClr val="tx1"/>
                </a:solidFill>
                <a:latin typeface="+mn-lt"/>
                <a:ea typeface="+mn-ea"/>
                <a:cs typeface="+mn-cs"/>
              </a:defRPr>
            </a:lvl7pPr>
            <a:lvl8pPr marL="0" lvl="7" indent="0" algn="r" defTabSz="914400" rtl="0" eaLnBrk="1" latinLnBrk="0" hangingPunct="1">
              <a:spcBef>
                <a:spcPts val="0"/>
              </a:spcBef>
              <a:buNone/>
              <a:defRPr sz="1800" kern="1200">
                <a:solidFill>
                  <a:schemeClr val="tx1"/>
                </a:solidFill>
                <a:latin typeface="+mn-lt"/>
                <a:ea typeface="+mn-ea"/>
                <a:cs typeface="+mn-cs"/>
              </a:defRPr>
            </a:lvl8pPr>
            <a:lvl9pPr marL="0" lvl="8" indent="0" algn="r" defTabSz="914400" rtl="0" eaLnBrk="1" latinLnBrk="0" hangingPunct="1">
              <a:spcBef>
                <a:spcPts val="0"/>
              </a:spcBef>
              <a:buNone/>
              <a:defRPr sz="1800" kern="1200">
                <a:solidFill>
                  <a:schemeClr val="tx1"/>
                </a:solidFill>
                <a:latin typeface="+mn-lt"/>
                <a:ea typeface="+mn-ea"/>
                <a:cs typeface="+mn-cs"/>
              </a:defRPr>
            </a:lvl9pPr>
          </a:lstStyle>
          <a:p>
            <a:fld id="{00000000-1234-1234-1234-123412341234}" type="slidenum">
              <a:rPr lang="en-US" altLang="zh-TW" smtClean="0"/>
              <a:pPr/>
              <a:t>21</a:t>
            </a:fld>
            <a:endParaRPr lang="zh-TW" altLang="en-US" dirty="0">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sp>
        <p:nvSpPr>
          <p:cNvPr id="8" name="Google Shape;265;p18"/>
          <p:cNvSpPr txBox="1"/>
          <p:nvPr/>
        </p:nvSpPr>
        <p:spPr>
          <a:xfrm>
            <a:off x="3824444" y="6193161"/>
            <a:ext cx="5715040" cy="338554"/>
          </a:xfrm>
          <a:prstGeom prst="rect">
            <a:avLst/>
          </a:prstGeom>
          <a:solidFill>
            <a:srgbClr val="F2DADA"/>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本撰寫格式以李俊湖(2018)「深化成效評估撰寫格式」為例</a:t>
            </a:r>
            <a:endParaRPr dirty="0"/>
          </a:p>
        </p:txBody>
      </p:sp>
      <p:sp>
        <p:nvSpPr>
          <p:cNvPr id="10" name="副標題 2">
            <a:extLst>
              <a:ext uri="{FF2B5EF4-FFF2-40B4-BE49-F238E27FC236}">
                <a16:creationId xmlns:a16="http://schemas.microsoft.com/office/drawing/2014/main" id="{AA6C6D9F-E1D2-404E-98E1-BA9B4BA27320}"/>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3619587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1"/>
          <p:cNvSpPr>
            <a:spLocks noGrp="1"/>
          </p:cNvSpPr>
          <p:nvPr>
            <p:ph type="title"/>
          </p:nvPr>
        </p:nvSpPr>
        <p:spPr/>
        <p:txBody>
          <a:bodyPr>
            <a:normAutofit/>
          </a:bodyPr>
          <a:lstStyle/>
          <a:p>
            <a:pPr lvl="0"/>
            <a:r>
              <a:rPr lang="zh-TW" altLang="en-US" b="1" u="sng" dirty="0">
                <a:solidFill>
                  <a:schemeClr val="dk1"/>
                </a:solidFill>
                <a:latin typeface="微軟正黑體" panose="020B0604030504040204" pitchFamily="34" charset="-120"/>
                <a:ea typeface="微軟正黑體" panose="020B0604030504040204" pitchFamily="34" charset="-120"/>
                <a:cs typeface="DFKai-SB"/>
                <a:sym typeface="DFKai-SB"/>
              </a:rPr>
              <a:t>其他</a:t>
            </a:r>
            <a:r>
              <a:rPr lang="zh-TW" altLang="en-US" b="1" u="sng" dirty="0">
                <a:solidFill>
                  <a:srgbClr val="000066"/>
                </a:solidFill>
                <a:latin typeface="微軟正黑體" panose="020B0604030504040204" pitchFamily="34" charset="-120"/>
                <a:ea typeface="微軟正黑體" panose="020B0604030504040204" pitchFamily="34" charset="-120"/>
                <a:cs typeface="DFKai-SB"/>
                <a:sym typeface="DFKai-SB"/>
              </a:rPr>
              <a:t>提醒事項</a:t>
            </a:r>
            <a:r>
              <a:rPr lang="en-US" altLang="zh-TW" b="1" u="sng" dirty="0">
                <a:solidFill>
                  <a:srgbClr val="000066"/>
                </a:solidFill>
                <a:latin typeface="微軟正黑體" panose="020B0604030504040204" pitchFamily="34" charset="-120"/>
                <a:ea typeface="微軟正黑體" panose="020B0604030504040204" pitchFamily="34" charset="-120"/>
                <a:cs typeface="DFKai-SB"/>
                <a:sym typeface="DFKai-SB"/>
              </a:rPr>
              <a:t>-1</a:t>
            </a:r>
            <a:endParaRPr lang="zh-TW" altLang="en-US" dirty="0">
              <a:latin typeface="微軟正黑體" panose="020B0604030504040204" pitchFamily="34" charset="-120"/>
              <a:ea typeface="微軟正黑體" panose="020B0604030504040204" pitchFamily="34" charset="-120"/>
            </a:endParaRPr>
          </a:p>
        </p:txBody>
      </p:sp>
      <p:sp>
        <p:nvSpPr>
          <p:cNvPr id="13" name="文字版面配置區 12"/>
          <p:cNvSpPr>
            <a:spLocks noGrp="1"/>
          </p:cNvSpPr>
          <p:nvPr>
            <p:ph type="body" idx="1"/>
          </p:nvPr>
        </p:nvSpPr>
        <p:spPr>
          <a:xfrm>
            <a:off x="2338086" y="1600201"/>
            <a:ext cx="9244314" cy="4525963"/>
          </a:xfrm>
        </p:spPr>
        <p:txBody>
          <a:bodyPr/>
          <a:lstStyle/>
          <a:p>
            <a:pPr marL="0" lvl="0" indent="-177800">
              <a:spcBef>
                <a:spcPts val="0"/>
              </a:spcBef>
              <a:buClr>
                <a:srgbClr val="000066"/>
              </a:buClr>
              <a:buSzPts val="2800"/>
              <a:buFont typeface="Noto Sans Symbols"/>
              <a:buChar char="◆"/>
            </a:pPr>
            <a:r>
              <a:rPr lang="zh-TW" altLang="en-US" b="1" dirty="0">
                <a:solidFill>
                  <a:srgbClr val="000066"/>
                </a:solidFill>
                <a:latin typeface="DFKai-SB"/>
                <a:ea typeface="DFKai-SB"/>
                <a:cs typeface="DFKai-SB"/>
                <a:sym typeface="DFKai-SB"/>
              </a:rPr>
              <a:t> </a:t>
            </a: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圖表之內容呈現</a:t>
            </a:r>
            <a:endParaRPr lang="zh-TW" altLang="en-US" dirty="0">
              <a:latin typeface="微軟正黑體" panose="020B0604030504040204" pitchFamily="34" charset="-120"/>
              <a:ea typeface="微軟正黑體" panose="020B0604030504040204" pitchFamily="34" charset="-120"/>
            </a:endParaRPr>
          </a:p>
          <a:p>
            <a:pPr marL="723900" lvl="0" indent="-723900">
              <a:spcBef>
                <a:spcPts val="1800"/>
              </a:spcBef>
              <a:buNone/>
            </a:pP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    行文書寫應說明圖</a:t>
            </a:r>
            <a:r>
              <a:rPr lang="en-US" altLang="zh-TW" b="1" dirty="0">
                <a:solidFill>
                  <a:srgbClr val="000066"/>
                </a:solidFill>
                <a:latin typeface="微軟正黑體" panose="020B0604030504040204" pitchFamily="34" charset="-120"/>
                <a:ea typeface="微軟正黑體" panose="020B0604030504040204" pitchFamily="34" charset="-120"/>
                <a:cs typeface="DFKai-SB"/>
                <a:sym typeface="DFKai-SB"/>
              </a:rPr>
              <a:t>OO</a:t>
            </a: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、表</a:t>
            </a:r>
            <a:r>
              <a:rPr lang="en-US" altLang="zh-TW" b="1" dirty="0">
                <a:solidFill>
                  <a:srgbClr val="000066"/>
                </a:solidFill>
                <a:latin typeface="微軟正黑體" panose="020B0604030504040204" pitchFamily="34" charset="-120"/>
                <a:ea typeface="微軟正黑體" panose="020B0604030504040204" pitchFamily="34" charset="-120"/>
                <a:cs typeface="DFKai-SB"/>
                <a:sym typeface="DFKai-SB"/>
              </a:rPr>
              <a:t>OO</a:t>
            </a: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的意義，讓讀者理解圖表與內如的關連性，使得文章內容更加完整。</a:t>
            </a:r>
            <a:endParaRPr lang="zh-TW" altLang="en-US" dirty="0">
              <a:latin typeface="微軟正黑體" panose="020B0604030504040204" pitchFamily="34" charset="-120"/>
              <a:ea typeface="微軟正黑體" panose="020B0604030504040204" pitchFamily="34" charset="-120"/>
            </a:endParaRPr>
          </a:p>
          <a:p>
            <a:pPr marL="0" lvl="0" indent="-177800">
              <a:spcBef>
                <a:spcPts val="1800"/>
              </a:spcBef>
              <a:buClr>
                <a:srgbClr val="000066"/>
              </a:buClr>
              <a:buSzPts val="2800"/>
              <a:buFont typeface="Noto Sans Symbols"/>
              <a:buChar char="◆"/>
            </a:pP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 參考資料</a:t>
            </a:r>
            <a:endParaRPr lang="zh-TW" altLang="en-US" dirty="0">
              <a:latin typeface="微軟正黑體" panose="020B0604030504040204" pitchFamily="34" charset="-120"/>
              <a:ea typeface="微軟正黑體" panose="020B0604030504040204" pitchFamily="34" charset="-120"/>
            </a:endParaRPr>
          </a:p>
          <a:p>
            <a:pPr marL="812800" lvl="0" indent="-457200">
              <a:spcBef>
                <a:spcPts val="1800"/>
              </a:spcBef>
              <a:buClr>
                <a:srgbClr val="000066"/>
              </a:buClr>
              <a:buSzPts val="2800"/>
              <a:buFont typeface="Calibri"/>
              <a:buAutoNum type="arabicPeriod"/>
            </a:pP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提到相關附件，請附上相關附件名稱或檔案內容。</a:t>
            </a:r>
          </a:p>
          <a:p>
            <a:pPr marL="812800" lvl="0" indent="-457200">
              <a:spcBef>
                <a:spcPts val="1800"/>
              </a:spcBef>
              <a:buClr>
                <a:srgbClr val="000066"/>
              </a:buClr>
              <a:buSzPts val="2800"/>
              <a:buFont typeface="Calibri"/>
              <a:buAutoNum type="arabicPeriod"/>
            </a:pPr>
            <a:r>
              <a:rPr lang="zh-TW" altLang="en-US" b="1" dirty="0">
                <a:solidFill>
                  <a:srgbClr val="000066"/>
                </a:solidFill>
                <a:latin typeface="微軟正黑體" panose="020B0604030504040204" pitchFamily="34" charset="-120"/>
                <a:ea typeface="微軟正黑體" panose="020B0604030504040204" pitchFamily="34" charset="-120"/>
                <a:cs typeface="DFKai-SB"/>
                <a:sym typeface="DFKai-SB"/>
              </a:rPr>
              <a:t>如文章內容曾引述參考之作者、書目，在參考書目務必寫附上。</a:t>
            </a:r>
            <a:endParaRPr lang="zh-TW" altLang="en-US" dirty="0">
              <a:latin typeface="微軟正黑體" panose="020B0604030504040204" pitchFamily="34" charset="-120"/>
              <a:ea typeface="微軟正黑體" panose="020B0604030504040204" pitchFamily="34" charset="-120"/>
            </a:endParaRPr>
          </a:p>
          <a:p>
            <a:pPr>
              <a:buNone/>
            </a:pPr>
            <a:endParaRPr lang="zh-TW" altLang="en-US" dirty="0"/>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idx="12"/>
          </p:nvPr>
        </p:nvSpPr>
        <p:spPr>
          <a:xfrm>
            <a:off x="8737600" y="6356351"/>
            <a:ext cx="2844800" cy="365125"/>
          </a:xfrm>
          <a:prstGeom prst="rect">
            <a:avLst/>
          </a:prstGeom>
          <a:noFill/>
          <a:ln>
            <a:noFill/>
          </a:ln>
        </p:spPr>
        <p:txBody>
          <a:bodyPr spcFirstLastPara="1" vert="horz" wrap="square" lIns="91425" tIns="45700" rIns="91425" bIns="45700" rtlCol="0" anchor="ctr" anchorCtr="0">
            <a:noAutofit/>
          </a:bodyPr>
          <a:lstStyle>
            <a:defPPr>
              <a:defRPr lang="zh-TW"/>
            </a:defPPr>
            <a:lvl1pPr marL="0" lvl="0" indent="0" algn="r" defTabSz="914400" rtl="0" eaLnBrk="1" latinLnBrk="0" hangingPunct="1">
              <a:spcBef>
                <a:spcPts val="0"/>
              </a:spcBef>
              <a:buNone/>
              <a:defRPr sz="1200" kern="1200">
                <a:solidFill>
                  <a:schemeClr val="tx1">
                    <a:tint val="75000"/>
                  </a:schemeClr>
                </a:solidFill>
                <a:latin typeface="+mn-lt"/>
                <a:ea typeface="+mn-ea"/>
                <a:cs typeface="+mn-cs"/>
              </a:defRPr>
            </a:lvl1pPr>
            <a:lvl2pPr marL="0" lvl="1" indent="0" algn="r" defTabSz="914400" rtl="0" eaLnBrk="1" latinLnBrk="0" hangingPunct="1">
              <a:spcBef>
                <a:spcPts val="0"/>
              </a:spcBef>
              <a:buNone/>
              <a:defRPr sz="1800" kern="1200">
                <a:solidFill>
                  <a:schemeClr val="tx1"/>
                </a:solidFill>
                <a:latin typeface="+mn-lt"/>
                <a:ea typeface="+mn-ea"/>
                <a:cs typeface="+mn-cs"/>
              </a:defRPr>
            </a:lvl2pPr>
            <a:lvl3pPr marL="0" lvl="2" indent="0" algn="r" defTabSz="914400" rtl="0" eaLnBrk="1" latinLnBrk="0" hangingPunct="1">
              <a:spcBef>
                <a:spcPts val="0"/>
              </a:spcBef>
              <a:buNone/>
              <a:defRPr sz="1800" kern="1200">
                <a:solidFill>
                  <a:schemeClr val="tx1"/>
                </a:solidFill>
                <a:latin typeface="+mn-lt"/>
                <a:ea typeface="+mn-ea"/>
                <a:cs typeface="+mn-cs"/>
              </a:defRPr>
            </a:lvl3pPr>
            <a:lvl4pPr marL="0" lvl="3" indent="0" algn="r" defTabSz="914400" rtl="0" eaLnBrk="1" latinLnBrk="0" hangingPunct="1">
              <a:spcBef>
                <a:spcPts val="0"/>
              </a:spcBef>
              <a:buNone/>
              <a:defRPr sz="1800" kern="1200">
                <a:solidFill>
                  <a:schemeClr val="tx1"/>
                </a:solidFill>
                <a:latin typeface="+mn-lt"/>
                <a:ea typeface="+mn-ea"/>
                <a:cs typeface="+mn-cs"/>
              </a:defRPr>
            </a:lvl4pPr>
            <a:lvl5pPr marL="0" lvl="4" indent="0" algn="r" defTabSz="914400" rtl="0" eaLnBrk="1" latinLnBrk="0" hangingPunct="1">
              <a:spcBef>
                <a:spcPts val="0"/>
              </a:spcBef>
              <a:buNone/>
              <a:defRPr sz="1800" kern="1200">
                <a:solidFill>
                  <a:schemeClr val="tx1"/>
                </a:solidFill>
                <a:latin typeface="+mn-lt"/>
                <a:ea typeface="+mn-ea"/>
                <a:cs typeface="+mn-cs"/>
              </a:defRPr>
            </a:lvl5pPr>
            <a:lvl6pPr marL="0" lvl="5" indent="0" algn="r" defTabSz="914400" rtl="0" eaLnBrk="1" latinLnBrk="0" hangingPunct="1">
              <a:spcBef>
                <a:spcPts val="0"/>
              </a:spcBef>
              <a:buNone/>
              <a:defRPr sz="1800" kern="1200">
                <a:solidFill>
                  <a:schemeClr val="tx1"/>
                </a:solidFill>
                <a:latin typeface="+mn-lt"/>
                <a:ea typeface="+mn-ea"/>
                <a:cs typeface="+mn-cs"/>
              </a:defRPr>
            </a:lvl6pPr>
            <a:lvl7pPr marL="0" lvl="6" indent="0" algn="r" defTabSz="914400" rtl="0" eaLnBrk="1" latinLnBrk="0" hangingPunct="1">
              <a:spcBef>
                <a:spcPts val="0"/>
              </a:spcBef>
              <a:buNone/>
              <a:defRPr sz="1800" kern="1200">
                <a:solidFill>
                  <a:schemeClr val="tx1"/>
                </a:solidFill>
                <a:latin typeface="+mn-lt"/>
                <a:ea typeface="+mn-ea"/>
                <a:cs typeface="+mn-cs"/>
              </a:defRPr>
            </a:lvl7pPr>
            <a:lvl8pPr marL="0" lvl="7" indent="0" algn="r" defTabSz="914400" rtl="0" eaLnBrk="1" latinLnBrk="0" hangingPunct="1">
              <a:spcBef>
                <a:spcPts val="0"/>
              </a:spcBef>
              <a:buNone/>
              <a:defRPr sz="1800" kern="1200">
                <a:solidFill>
                  <a:schemeClr val="tx1"/>
                </a:solidFill>
                <a:latin typeface="+mn-lt"/>
                <a:ea typeface="+mn-ea"/>
                <a:cs typeface="+mn-cs"/>
              </a:defRPr>
            </a:lvl8pPr>
            <a:lvl9pPr marL="0" lvl="8" indent="0" algn="r" defTabSz="914400" rtl="0" eaLnBrk="1" latinLnBrk="0" hangingPunct="1">
              <a:spcBef>
                <a:spcPts val="0"/>
              </a:spcBef>
              <a:buNone/>
              <a:defRPr sz="1800" kern="1200">
                <a:solidFill>
                  <a:schemeClr val="tx1"/>
                </a:solidFill>
                <a:latin typeface="+mn-lt"/>
                <a:ea typeface="+mn-ea"/>
                <a:cs typeface="+mn-cs"/>
              </a:defRPr>
            </a:lvl9pPr>
          </a:lstStyle>
          <a:p>
            <a:fld id="{00000000-1234-1234-1234-123412341234}" type="slidenum">
              <a:rPr lang="en-US" altLang="zh-TW" smtClean="0"/>
              <a:pPr/>
              <a:t>22</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sp>
        <p:nvSpPr>
          <p:cNvPr id="9" name="副標題 2">
            <a:extLst>
              <a:ext uri="{FF2B5EF4-FFF2-40B4-BE49-F238E27FC236}">
                <a16:creationId xmlns:a16="http://schemas.microsoft.com/office/drawing/2014/main" id="{67ABF23A-CB4E-4091-B708-F89FE5ACF8DF}"/>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948540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1"/>
          <p:cNvSpPr>
            <a:spLocks noGrp="1"/>
          </p:cNvSpPr>
          <p:nvPr>
            <p:ph type="title"/>
          </p:nvPr>
        </p:nvSpPr>
        <p:spPr>
          <a:xfrm>
            <a:off x="838200" y="226229"/>
            <a:ext cx="10515600" cy="722895"/>
          </a:xfrm>
        </p:spPr>
        <p:txBody>
          <a:bodyPr/>
          <a:lstStyle/>
          <a:p>
            <a:r>
              <a:rPr lang="zh-TW" altLang="en-US" b="1" u="sng" dirty="0">
                <a:solidFill>
                  <a:schemeClr val="dk1"/>
                </a:solidFill>
                <a:latin typeface="微軟正黑體" panose="020B0604030504040204" pitchFamily="34" charset="-120"/>
                <a:ea typeface="微軟正黑體" panose="020B0604030504040204" pitchFamily="34" charset="-120"/>
                <a:cs typeface="DFKai-SB"/>
                <a:sym typeface="DFKai-SB"/>
              </a:rPr>
              <a:t>其他</a:t>
            </a:r>
            <a:r>
              <a:rPr lang="zh-TW" altLang="en-US" b="1" u="sng" dirty="0">
                <a:solidFill>
                  <a:srgbClr val="000066"/>
                </a:solidFill>
                <a:latin typeface="微軟正黑體" panose="020B0604030504040204" pitchFamily="34" charset="-120"/>
                <a:ea typeface="微軟正黑體" panose="020B0604030504040204" pitchFamily="34" charset="-120"/>
                <a:cs typeface="DFKai-SB"/>
                <a:sym typeface="DFKai-SB"/>
              </a:rPr>
              <a:t>提醒事項</a:t>
            </a:r>
            <a:r>
              <a:rPr lang="en-US" altLang="zh-TW" b="1" u="sng" dirty="0">
                <a:solidFill>
                  <a:srgbClr val="000066"/>
                </a:solidFill>
                <a:latin typeface="微軟正黑體" panose="020B0604030504040204" pitchFamily="34" charset="-120"/>
                <a:ea typeface="微軟正黑體" panose="020B0604030504040204" pitchFamily="34" charset="-120"/>
                <a:cs typeface="DFKai-SB"/>
                <a:sym typeface="DFKai-SB"/>
              </a:rPr>
              <a:t>-2</a:t>
            </a:r>
            <a:endParaRPr lang="zh-TW" altLang="en-US" dirty="0">
              <a:latin typeface="微軟正黑體" panose="020B0604030504040204" pitchFamily="34" charset="-120"/>
              <a:ea typeface="微軟正黑體" panose="020B0604030504040204" pitchFamily="34" charset="-120"/>
            </a:endParaRPr>
          </a:p>
        </p:txBody>
      </p:sp>
      <p:sp>
        <p:nvSpPr>
          <p:cNvPr id="6" name="投影片編號版面配置區 5">
            <a:extLst>
              <a:ext uri="{FF2B5EF4-FFF2-40B4-BE49-F238E27FC236}">
                <a16:creationId xmlns:a16="http://schemas.microsoft.com/office/drawing/2014/main" id="{FB25EB12-3308-40C5-9314-120F6AC7A1C0}"/>
              </a:ext>
            </a:extLst>
          </p:cNvPr>
          <p:cNvSpPr>
            <a:spLocks noGrp="1"/>
          </p:cNvSpPr>
          <p:nvPr>
            <p:ph type="sldNum" sz="quarter" idx="12"/>
          </p:nvPr>
        </p:nvSpPr>
        <p:spPr/>
        <p:txBody>
          <a:bodyPr/>
          <a:lstStyle/>
          <a:p>
            <a:fld id="{84087AF5-416B-4B64-B966-17F1BF1DEC89}" type="slidenum">
              <a:rPr lang="zh-TW" altLang="en-US" smtClean="0">
                <a:latin typeface="+mj-lt"/>
              </a:rPr>
              <a:pPr/>
              <a:t>23</a:t>
            </a:fld>
            <a:endParaRPr lang="zh-TW" altLang="en-US">
              <a:latin typeface="+mj-lt"/>
            </a:endParaRPr>
          </a:p>
        </p:txBody>
      </p:sp>
      <p:pic>
        <p:nvPicPr>
          <p:cNvPr id="4" name="Picture 4">
            <a:extLst>
              <a:ext uri="{FF2B5EF4-FFF2-40B4-BE49-F238E27FC236}">
                <a16:creationId xmlns:a16="http://schemas.microsoft.com/office/drawing/2014/main" id="{C085F7E3-F192-4720-9C72-6BF38308765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72603" y="226902"/>
            <a:ext cx="954984" cy="954984"/>
          </a:xfrm>
          <a:prstGeom prst="rect">
            <a:avLst/>
          </a:prstGeom>
        </p:spPr>
      </p:pic>
      <p:pic>
        <p:nvPicPr>
          <p:cNvPr id="5" name="Picture 8">
            <a:extLst>
              <a:ext uri="{FF2B5EF4-FFF2-40B4-BE49-F238E27FC236}">
                <a16:creationId xmlns:a16="http://schemas.microsoft.com/office/drawing/2014/main" id="{C3A23F60-B99D-4487-8ACF-2F6377D76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621252">
            <a:off x="271738" y="5540730"/>
            <a:ext cx="934173" cy="934173"/>
          </a:xfrm>
          <a:prstGeom prst="rect">
            <a:avLst/>
          </a:prstGeom>
        </p:spPr>
      </p:pic>
      <p:sp>
        <p:nvSpPr>
          <p:cNvPr id="8" name="Google Shape;279;p20"/>
          <p:cNvSpPr/>
          <p:nvPr/>
        </p:nvSpPr>
        <p:spPr>
          <a:xfrm>
            <a:off x="2024035" y="1071546"/>
            <a:ext cx="8215370" cy="3308598"/>
          </a:xfrm>
          <a:prstGeom prst="rect">
            <a:avLst/>
          </a:prstGeom>
          <a:noFill/>
          <a:ln>
            <a:noFill/>
          </a:ln>
        </p:spPr>
        <p:txBody>
          <a:bodyPr spcFirstLastPara="1" wrap="square" lIns="91425" tIns="45700" rIns="91425" bIns="45700" anchor="t" anchorCtr="0">
            <a:spAutoFit/>
          </a:bodyPr>
          <a:lstStyle/>
          <a:p>
            <a:pPr marL="533400" marR="0" lvl="0" indent="-533400" algn="l" rtl="0">
              <a:spcBef>
                <a:spcPts val="0"/>
              </a:spcBef>
              <a:spcAft>
                <a:spcPts val="0"/>
              </a:spcAft>
              <a:buClr>
                <a:srgbClr val="000066"/>
              </a:buClr>
              <a:buSzPts val="2800"/>
              <a:buFont typeface="Noto Sans Symbols"/>
              <a:buChar char="◆"/>
            </a:pPr>
            <a:r>
              <a:rPr lang="zh-TW" sz="2800" b="1" dirty="0">
                <a:solidFill>
                  <a:srgbClr val="000066"/>
                </a:solidFill>
                <a:latin typeface="微軟正黑體" panose="020B0604030504040204" pitchFamily="34" charset="-120"/>
                <a:ea typeface="微軟正黑體" panose="020B0604030504040204" pitchFamily="34" charset="-120"/>
                <a:cs typeface="DFKai-SB"/>
                <a:sym typeface="DFKai-SB"/>
              </a:rPr>
              <a:t>年份呈現：</a:t>
            </a:r>
            <a:r>
              <a:rPr lang="zh-TW" sz="2600" dirty="0">
                <a:solidFill>
                  <a:schemeClr val="dk1"/>
                </a:solidFill>
                <a:latin typeface="微軟正黑體" panose="020B0604030504040204" pitchFamily="34" charset="-120"/>
                <a:ea typeface="微軟正黑體" panose="020B0604030504040204" pitchFamily="34" charset="-120"/>
                <a:cs typeface="DFKai-SB"/>
                <a:sym typeface="DFKai-SB"/>
              </a:rPr>
              <a:t>無論中、西文，一律統一以西元呈現；中文括號以全形（）、西文以半形( )的格式為之。</a:t>
            </a:r>
            <a:endParaRPr dirty="0">
              <a:latin typeface="微軟正黑體" panose="020B0604030504040204" pitchFamily="34" charset="-120"/>
              <a:ea typeface="微軟正黑體" panose="020B0604030504040204" pitchFamily="34" charset="-120"/>
            </a:endParaRPr>
          </a:p>
          <a:p>
            <a:pPr marL="533400" marR="0" lvl="0" indent="-533400" algn="l" rtl="0">
              <a:spcBef>
                <a:spcPts val="1800"/>
              </a:spcBef>
              <a:spcAft>
                <a:spcPts val="0"/>
              </a:spcAft>
              <a:buClr>
                <a:srgbClr val="000066"/>
              </a:buClr>
              <a:buSzPts val="2800"/>
              <a:buFont typeface="Noto Sans Symbols"/>
              <a:buChar char="◆"/>
            </a:pPr>
            <a:r>
              <a:rPr lang="zh-TW" sz="2800" b="1" dirty="0">
                <a:solidFill>
                  <a:srgbClr val="000066"/>
                </a:solidFill>
                <a:latin typeface="微軟正黑體" panose="020B0604030504040204" pitchFamily="34" charset="-120"/>
                <a:ea typeface="微軟正黑體" panose="020B0604030504040204" pitchFamily="34" charset="-120"/>
                <a:cs typeface="DFKai-SB"/>
                <a:sym typeface="DFKai-SB"/>
              </a:rPr>
              <a:t>圖表呈現：</a:t>
            </a:r>
            <a:r>
              <a:rPr lang="zh-TW" sz="2600" dirty="0">
                <a:solidFill>
                  <a:schemeClr val="dk1"/>
                </a:solidFill>
                <a:latin typeface="微軟正黑體" panose="020B0604030504040204" pitchFamily="34" charset="-120"/>
                <a:ea typeface="微軟正黑體" panose="020B0604030504040204" pitchFamily="34" charset="-120"/>
                <a:cs typeface="DFKai-SB"/>
                <a:sym typeface="DFKai-SB"/>
              </a:rPr>
              <a:t>文中使用之圖、表標題皆須置於上方，並靠左對齊，且與內文前後各空一行，除作者自行製作者外，均須註明如參考文獻般詳細的資料來源（含作者，篇、書名，頁碼，年代，出版地，出版單位等）</a:t>
            </a:r>
            <a:endParaRPr dirty="0">
              <a:latin typeface="微軟正黑體" panose="020B0604030504040204" pitchFamily="34" charset="-120"/>
              <a:ea typeface="微軟正黑體" panose="020B0604030504040204" pitchFamily="34" charset="-120"/>
            </a:endParaRPr>
          </a:p>
        </p:txBody>
      </p:sp>
      <p:pic>
        <p:nvPicPr>
          <p:cNvPr id="9" name="Google Shape;280;p20"/>
          <p:cNvPicPr preferRelativeResize="0"/>
          <p:nvPr/>
        </p:nvPicPr>
        <p:blipFill rotWithShape="1">
          <a:blip r:embed="rId6">
            <a:alphaModFix/>
          </a:blip>
          <a:srcRect/>
          <a:stretch/>
        </p:blipFill>
        <p:spPr>
          <a:xfrm>
            <a:off x="2452662" y="4286256"/>
            <a:ext cx="7500990" cy="2571744"/>
          </a:xfrm>
          <a:prstGeom prst="rect">
            <a:avLst/>
          </a:prstGeom>
          <a:noFill/>
          <a:ln>
            <a:noFill/>
          </a:ln>
        </p:spPr>
      </p:pic>
      <p:sp>
        <p:nvSpPr>
          <p:cNvPr id="11" name="副標題 2">
            <a:extLst>
              <a:ext uri="{FF2B5EF4-FFF2-40B4-BE49-F238E27FC236}">
                <a16:creationId xmlns:a16="http://schemas.microsoft.com/office/drawing/2014/main" id="{DA12697B-364B-4CF1-AF7A-4EAA19B65E03}"/>
              </a:ext>
            </a:extLst>
          </p:cNvPr>
          <p:cNvSpPr txBox="1">
            <a:spLocks/>
          </p:cNvSpPr>
          <p:nvPr/>
        </p:nvSpPr>
        <p:spPr>
          <a:xfrm>
            <a:off x="1" y="6551248"/>
            <a:ext cx="3903406" cy="306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TW" altLang="en-US" sz="1200" dirty="0">
                <a:solidFill>
                  <a:schemeClr val="accent4">
                    <a:lumMod val="50000"/>
                  </a:schemeClr>
                </a:solidFill>
                <a:latin typeface="+mj-lt"/>
                <a:ea typeface="標楷體" panose="03000509000000000000" pitchFamily="65" charset="-120"/>
              </a:rPr>
              <a:t>桃園市精進國中小教學品質計畫深化成效評估工作坊</a:t>
            </a:r>
          </a:p>
        </p:txBody>
      </p:sp>
    </p:spTree>
    <p:extLst>
      <p:ext uri="{BB962C8B-B14F-4D97-AF65-F5344CB8AC3E}">
        <p14:creationId xmlns:p14="http://schemas.microsoft.com/office/powerpoint/2010/main" val="5229915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字方塊 13">
            <a:extLst>
              <a:ext uri="{FF2B5EF4-FFF2-40B4-BE49-F238E27FC236}">
                <a16:creationId xmlns:a16="http://schemas.microsoft.com/office/drawing/2014/main" id="{5CC90BDA-463B-4384-87D9-E07EA433C261}"/>
              </a:ext>
            </a:extLst>
          </p:cNvPr>
          <p:cNvSpPr txBox="1"/>
          <p:nvPr/>
        </p:nvSpPr>
        <p:spPr>
          <a:xfrm>
            <a:off x="3599121" y="3265649"/>
            <a:ext cx="4993757" cy="923330"/>
          </a:xfrm>
          <a:prstGeom prst="rect">
            <a:avLst/>
          </a:prstGeom>
          <a:noFill/>
        </p:spPr>
        <p:txBody>
          <a:bodyPr wrap="square" rtlCol="0">
            <a:spAutoFit/>
          </a:bodyPr>
          <a:lstStyle/>
          <a:p>
            <a:pPr algn="dist"/>
            <a:r>
              <a:rPr lang="en-US" altLang="zh-TW" sz="5400" b="1" dirty="0">
                <a:latin typeface="+mj-lt"/>
                <a:cs typeface="Times New Roman" panose="02020603050405020304" pitchFamily="18" charset="0"/>
              </a:rPr>
              <a:t>THANK</a:t>
            </a:r>
            <a:r>
              <a:rPr lang="zh-TW" altLang="en-US" sz="5400" b="1" dirty="0">
                <a:latin typeface="+mj-lt"/>
                <a:cs typeface="Times New Roman" panose="02020603050405020304" pitchFamily="18" charset="0"/>
              </a:rPr>
              <a:t> </a:t>
            </a:r>
            <a:r>
              <a:rPr lang="en-US" altLang="zh-TW" sz="5400" b="1" dirty="0">
                <a:latin typeface="+mj-lt"/>
                <a:cs typeface="Times New Roman" panose="02020603050405020304" pitchFamily="18" charset="0"/>
              </a:rPr>
              <a:t>YOU</a:t>
            </a:r>
          </a:p>
        </p:txBody>
      </p:sp>
      <p:sp>
        <p:nvSpPr>
          <p:cNvPr id="15" name="文字方塊 14">
            <a:extLst>
              <a:ext uri="{FF2B5EF4-FFF2-40B4-BE49-F238E27FC236}">
                <a16:creationId xmlns:a16="http://schemas.microsoft.com/office/drawing/2014/main" id="{63956E68-FCA8-4797-8A3E-0125DE0DACD7}"/>
              </a:ext>
            </a:extLst>
          </p:cNvPr>
          <p:cNvSpPr txBox="1"/>
          <p:nvPr/>
        </p:nvSpPr>
        <p:spPr>
          <a:xfrm>
            <a:off x="5038504" y="4312745"/>
            <a:ext cx="2151321" cy="400110"/>
          </a:xfrm>
          <a:prstGeom prst="rect">
            <a:avLst/>
          </a:prstGeom>
          <a:noFill/>
        </p:spPr>
        <p:txBody>
          <a:bodyPr wrap="square" rtlCol="0">
            <a:spAutoFit/>
          </a:bodyPr>
          <a:lstStyle/>
          <a:p>
            <a:r>
              <a:rPr lang="en-US" altLang="zh-TW" sz="2000" dirty="0">
                <a:solidFill>
                  <a:srgbClr val="660033"/>
                </a:solidFill>
                <a:latin typeface="+mj-lt"/>
                <a:cs typeface="Times New Roman" panose="02020603050405020304" pitchFamily="18" charset="0"/>
              </a:rPr>
              <a:t>Have a nice day</a:t>
            </a:r>
          </a:p>
        </p:txBody>
      </p:sp>
      <p:pic>
        <p:nvPicPr>
          <p:cNvPr id="17" name="圖形 16" descr="酢漿草">
            <a:extLst>
              <a:ext uri="{FF2B5EF4-FFF2-40B4-BE49-F238E27FC236}">
                <a16:creationId xmlns:a16="http://schemas.microsoft.com/office/drawing/2014/main" id="{0FD41BA2-AF9E-44DC-9A93-F3AEADB99F8F}"/>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789553" y="4318648"/>
            <a:ext cx="400272" cy="400272"/>
          </a:xfrm>
          <a:prstGeom prst="rect">
            <a:avLst/>
          </a:prstGeom>
        </p:spPr>
      </p:pic>
      <p:sp>
        <p:nvSpPr>
          <p:cNvPr id="16" name="矩形 15">
            <a:extLst>
              <a:ext uri="{FF2B5EF4-FFF2-40B4-BE49-F238E27FC236}">
                <a16:creationId xmlns:a16="http://schemas.microsoft.com/office/drawing/2014/main" id="{8313343A-D0A7-4D85-915D-68842BBEAA68}"/>
              </a:ext>
            </a:extLst>
          </p:cNvPr>
          <p:cNvSpPr/>
          <p:nvPr/>
        </p:nvSpPr>
        <p:spPr>
          <a:xfrm>
            <a:off x="10786016" y="4342055"/>
            <a:ext cx="89535" cy="2113283"/>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20029" rtl="0" eaLnBrk="1" latinLnBrk="0" hangingPunct="1">
              <a:defRPr sz="827" kern="1200">
                <a:solidFill>
                  <a:schemeClr val="lt1"/>
                </a:solidFill>
                <a:latin typeface="+mn-lt"/>
                <a:ea typeface="+mn-ea"/>
                <a:cs typeface="+mn-cs"/>
              </a:defRPr>
            </a:lvl1pPr>
            <a:lvl2pPr marL="210015" algn="l" defTabSz="420029" rtl="0" eaLnBrk="1" latinLnBrk="0" hangingPunct="1">
              <a:defRPr sz="827" kern="1200">
                <a:solidFill>
                  <a:schemeClr val="lt1"/>
                </a:solidFill>
                <a:latin typeface="+mn-lt"/>
                <a:ea typeface="+mn-ea"/>
                <a:cs typeface="+mn-cs"/>
              </a:defRPr>
            </a:lvl2pPr>
            <a:lvl3pPr marL="420029" algn="l" defTabSz="420029" rtl="0" eaLnBrk="1" latinLnBrk="0" hangingPunct="1">
              <a:defRPr sz="827" kern="1200">
                <a:solidFill>
                  <a:schemeClr val="lt1"/>
                </a:solidFill>
                <a:latin typeface="+mn-lt"/>
                <a:ea typeface="+mn-ea"/>
                <a:cs typeface="+mn-cs"/>
              </a:defRPr>
            </a:lvl3pPr>
            <a:lvl4pPr marL="630044" algn="l" defTabSz="420029" rtl="0" eaLnBrk="1" latinLnBrk="0" hangingPunct="1">
              <a:defRPr sz="827" kern="1200">
                <a:solidFill>
                  <a:schemeClr val="lt1"/>
                </a:solidFill>
                <a:latin typeface="+mn-lt"/>
                <a:ea typeface="+mn-ea"/>
                <a:cs typeface="+mn-cs"/>
              </a:defRPr>
            </a:lvl4pPr>
            <a:lvl5pPr marL="840058" algn="l" defTabSz="420029" rtl="0" eaLnBrk="1" latinLnBrk="0" hangingPunct="1">
              <a:defRPr sz="827" kern="1200">
                <a:solidFill>
                  <a:schemeClr val="lt1"/>
                </a:solidFill>
                <a:latin typeface="+mn-lt"/>
                <a:ea typeface="+mn-ea"/>
                <a:cs typeface="+mn-cs"/>
              </a:defRPr>
            </a:lvl5pPr>
            <a:lvl6pPr marL="1050071" algn="l" defTabSz="420029" rtl="0" eaLnBrk="1" latinLnBrk="0" hangingPunct="1">
              <a:defRPr sz="827" kern="1200">
                <a:solidFill>
                  <a:schemeClr val="lt1"/>
                </a:solidFill>
                <a:latin typeface="+mn-lt"/>
                <a:ea typeface="+mn-ea"/>
                <a:cs typeface="+mn-cs"/>
              </a:defRPr>
            </a:lvl6pPr>
            <a:lvl7pPr marL="1260086" algn="l" defTabSz="420029" rtl="0" eaLnBrk="1" latinLnBrk="0" hangingPunct="1">
              <a:defRPr sz="827" kern="1200">
                <a:solidFill>
                  <a:schemeClr val="lt1"/>
                </a:solidFill>
                <a:latin typeface="+mn-lt"/>
                <a:ea typeface="+mn-ea"/>
                <a:cs typeface="+mn-cs"/>
              </a:defRPr>
            </a:lvl7pPr>
            <a:lvl8pPr marL="1470102" algn="l" defTabSz="420029" rtl="0" eaLnBrk="1" latinLnBrk="0" hangingPunct="1">
              <a:defRPr sz="827" kern="1200">
                <a:solidFill>
                  <a:schemeClr val="lt1"/>
                </a:solidFill>
                <a:latin typeface="+mn-lt"/>
                <a:ea typeface="+mn-ea"/>
                <a:cs typeface="+mn-cs"/>
              </a:defRPr>
            </a:lvl8pPr>
            <a:lvl9pPr marL="1680115" algn="l" defTabSz="420029" rtl="0" eaLnBrk="1" latinLnBrk="0" hangingPunct="1">
              <a:defRPr sz="827" kern="1200">
                <a:solidFill>
                  <a:schemeClr val="lt1"/>
                </a:solidFill>
                <a:latin typeface="+mn-lt"/>
                <a:ea typeface="+mn-ea"/>
                <a:cs typeface="+mn-cs"/>
              </a:defRPr>
            </a:lvl9pPr>
          </a:lstStyle>
          <a:p>
            <a:pPr algn="ctr"/>
            <a:endParaRPr lang="zh-TW" altLang="en-US"/>
          </a:p>
        </p:txBody>
      </p:sp>
      <p:sp>
        <p:nvSpPr>
          <p:cNvPr id="18" name="箭號: 五邊形 17">
            <a:extLst>
              <a:ext uri="{FF2B5EF4-FFF2-40B4-BE49-F238E27FC236}">
                <a16:creationId xmlns:a16="http://schemas.microsoft.com/office/drawing/2014/main" id="{FD59A9C6-BBAE-4756-8ADB-4E6778616AD5}"/>
              </a:ext>
            </a:extLst>
          </p:cNvPr>
          <p:cNvSpPr/>
          <p:nvPr/>
        </p:nvSpPr>
        <p:spPr>
          <a:xfrm rot="21259753">
            <a:off x="10722638" y="4393587"/>
            <a:ext cx="1057140" cy="285078"/>
          </a:xfrm>
          <a:prstGeom prst="homePlat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20029" rtl="0" eaLnBrk="1" latinLnBrk="0" hangingPunct="1">
              <a:defRPr sz="827" kern="1200">
                <a:solidFill>
                  <a:schemeClr val="lt1"/>
                </a:solidFill>
                <a:latin typeface="+mn-lt"/>
                <a:ea typeface="+mn-ea"/>
                <a:cs typeface="+mn-cs"/>
              </a:defRPr>
            </a:lvl1pPr>
            <a:lvl2pPr marL="210015" algn="l" defTabSz="420029" rtl="0" eaLnBrk="1" latinLnBrk="0" hangingPunct="1">
              <a:defRPr sz="827" kern="1200">
                <a:solidFill>
                  <a:schemeClr val="lt1"/>
                </a:solidFill>
                <a:latin typeface="+mn-lt"/>
                <a:ea typeface="+mn-ea"/>
                <a:cs typeface="+mn-cs"/>
              </a:defRPr>
            </a:lvl2pPr>
            <a:lvl3pPr marL="420029" algn="l" defTabSz="420029" rtl="0" eaLnBrk="1" latinLnBrk="0" hangingPunct="1">
              <a:defRPr sz="827" kern="1200">
                <a:solidFill>
                  <a:schemeClr val="lt1"/>
                </a:solidFill>
                <a:latin typeface="+mn-lt"/>
                <a:ea typeface="+mn-ea"/>
                <a:cs typeface="+mn-cs"/>
              </a:defRPr>
            </a:lvl3pPr>
            <a:lvl4pPr marL="630044" algn="l" defTabSz="420029" rtl="0" eaLnBrk="1" latinLnBrk="0" hangingPunct="1">
              <a:defRPr sz="827" kern="1200">
                <a:solidFill>
                  <a:schemeClr val="lt1"/>
                </a:solidFill>
                <a:latin typeface="+mn-lt"/>
                <a:ea typeface="+mn-ea"/>
                <a:cs typeface="+mn-cs"/>
              </a:defRPr>
            </a:lvl4pPr>
            <a:lvl5pPr marL="840058" algn="l" defTabSz="420029" rtl="0" eaLnBrk="1" latinLnBrk="0" hangingPunct="1">
              <a:defRPr sz="827" kern="1200">
                <a:solidFill>
                  <a:schemeClr val="lt1"/>
                </a:solidFill>
                <a:latin typeface="+mn-lt"/>
                <a:ea typeface="+mn-ea"/>
                <a:cs typeface="+mn-cs"/>
              </a:defRPr>
            </a:lvl5pPr>
            <a:lvl6pPr marL="1050071" algn="l" defTabSz="420029" rtl="0" eaLnBrk="1" latinLnBrk="0" hangingPunct="1">
              <a:defRPr sz="827" kern="1200">
                <a:solidFill>
                  <a:schemeClr val="lt1"/>
                </a:solidFill>
                <a:latin typeface="+mn-lt"/>
                <a:ea typeface="+mn-ea"/>
                <a:cs typeface="+mn-cs"/>
              </a:defRPr>
            </a:lvl6pPr>
            <a:lvl7pPr marL="1260086" algn="l" defTabSz="420029" rtl="0" eaLnBrk="1" latinLnBrk="0" hangingPunct="1">
              <a:defRPr sz="827" kern="1200">
                <a:solidFill>
                  <a:schemeClr val="lt1"/>
                </a:solidFill>
                <a:latin typeface="+mn-lt"/>
                <a:ea typeface="+mn-ea"/>
                <a:cs typeface="+mn-cs"/>
              </a:defRPr>
            </a:lvl7pPr>
            <a:lvl8pPr marL="1470102" algn="l" defTabSz="420029" rtl="0" eaLnBrk="1" latinLnBrk="0" hangingPunct="1">
              <a:defRPr sz="827" kern="1200">
                <a:solidFill>
                  <a:schemeClr val="lt1"/>
                </a:solidFill>
                <a:latin typeface="+mn-lt"/>
                <a:ea typeface="+mn-ea"/>
                <a:cs typeface="+mn-cs"/>
              </a:defRPr>
            </a:lvl8pPr>
            <a:lvl9pPr marL="1680115" algn="l" defTabSz="420029" rtl="0" eaLnBrk="1" latinLnBrk="0" hangingPunct="1">
              <a:defRPr sz="827" kern="1200">
                <a:solidFill>
                  <a:schemeClr val="lt1"/>
                </a:solidFill>
                <a:latin typeface="+mn-lt"/>
                <a:ea typeface="+mn-ea"/>
                <a:cs typeface="+mn-cs"/>
              </a:defRPr>
            </a:lvl9pPr>
          </a:lstStyle>
          <a:p>
            <a:pPr algn="ctr"/>
            <a:r>
              <a:rPr lang="zh-TW" altLang="en-US" sz="1000" b="1" dirty="0">
                <a:solidFill>
                  <a:schemeClr val="bg1"/>
                </a:solidFill>
                <a:latin typeface="Adobe 仿宋 Std R" panose="02020400000000000000" pitchFamily="18" charset="-128"/>
                <a:ea typeface="Adobe 仿宋 Std R" panose="02020400000000000000" pitchFamily="18" charset="-128"/>
              </a:rPr>
              <a:t>參與者的反應</a:t>
            </a:r>
          </a:p>
        </p:txBody>
      </p:sp>
      <p:pic>
        <p:nvPicPr>
          <p:cNvPr id="20" name="Picture 2">
            <a:extLst>
              <a:ext uri="{FF2B5EF4-FFF2-40B4-BE49-F238E27FC236}">
                <a16:creationId xmlns:a16="http://schemas.microsoft.com/office/drawing/2014/main" id="{E8F644AB-F4E1-4E6B-B49B-7518B834D6E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03951" y="5945665"/>
            <a:ext cx="2362200" cy="605582"/>
          </a:xfrm>
          <a:prstGeom prst="rect">
            <a:avLst/>
          </a:prstGeom>
        </p:spPr>
      </p:pic>
      <p:sp>
        <p:nvSpPr>
          <p:cNvPr id="21" name="箭號: 五邊形 20">
            <a:extLst>
              <a:ext uri="{FF2B5EF4-FFF2-40B4-BE49-F238E27FC236}">
                <a16:creationId xmlns:a16="http://schemas.microsoft.com/office/drawing/2014/main" id="{13D53C5F-5F4F-4A69-93EE-F8A545719BB0}"/>
              </a:ext>
            </a:extLst>
          </p:cNvPr>
          <p:cNvSpPr/>
          <p:nvPr/>
        </p:nvSpPr>
        <p:spPr>
          <a:xfrm rot="401519">
            <a:off x="10682049" y="5467140"/>
            <a:ext cx="1224439" cy="281619"/>
          </a:xfrm>
          <a:prstGeom prst="homePlat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20029" rtl="0" eaLnBrk="1" latinLnBrk="0" hangingPunct="1">
              <a:defRPr sz="827" kern="1200">
                <a:solidFill>
                  <a:schemeClr val="lt1"/>
                </a:solidFill>
                <a:latin typeface="+mn-lt"/>
                <a:ea typeface="+mn-ea"/>
                <a:cs typeface="+mn-cs"/>
              </a:defRPr>
            </a:lvl1pPr>
            <a:lvl2pPr marL="210015" algn="l" defTabSz="420029" rtl="0" eaLnBrk="1" latinLnBrk="0" hangingPunct="1">
              <a:defRPr sz="827" kern="1200">
                <a:solidFill>
                  <a:schemeClr val="lt1"/>
                </a:solidFill>
                <a:latin typeface="+mn-lt"/>
                <a:ea typeface="+mn-ea"/>
                <a:cs typeface="+mn-cs"/>
              </a:defRPr>
            </a:lvl2pPr>
            <a:lvl3pPr marL="420029" algn="l" defTabSz="420029" rtl="0" eaLnBrk="1" latinLnBrk="0" hangingPunct="1">
              <a:defRPr sz="827" kern="1200">
                <a:solidFill>
                  <a:schemeClr val="lt1"/>
                </a:solidFill>
                <a:latin typeface="+mn-lt"/>
                <a:ea typeface="+mn-ea"/>
                <a:cs typeface="+mn-cs"/>
              </a:defRPr>
            </a:lvl3pPr>
            <a:lvl4pPr marL="630044" algn="l" defTabSz="420029" rtl="0" eaLnBrk="1" latinLnBrk="0" hangingPunct="1">
              <a:defRPr sz="827" kern="1200">
                <a:solidFill>
                  <a:schemeClr val="lt1"/>
                </a:solidFill>
                <a:latin typeface="+mn-lt"/>
                <a:ea typeface="+mn-ea"/>
                <a:cs typeface="+mn-cs"/>
              </a:defRPr>
            </a:lvl4pPr>
            <a:lvl5pPr marL="840058" algn="l" defTabSz="420029" rtl="0" eaLnBrk="1" latinLnBrk="0" hangingPunct="1">
              <a:defRPr sz="827" kern="1200">
                <a:solidFill>
                  <a:schemeClr val="lt1"/>
                </a:solidFill>
                <a:latin typeface="+mn-lt"/>
                <a:ea typeface="+mn-ea"/>
                <a:cs typeface="+mn-cs"/>
              </a:defRPr>
            </a:lvl5pPr>
            <a:lvl6pPr marL="1050071" algn="l" defTabSz="420029" rtl="0" eaLnBrk="1" latinLnBrk="0" hangingPunct="1">
              <a:defRPr sz="827" kern="1200">
                <a:solidFill>
                  <a:schemeClr val="lt1"/>
                </a:solidFill>
                <a:latin typeface="+mn-lt"/>
                <a:ea typeface="+mn-ea"/>
                <a:cs typeface="+mn-cs"/>
              </a:defRPr>
            </a:lvl6pPr>
            <a:lvl7pPr marL="1260086" algn="l" defTabSz="420029" rtl="0" eaLnBrk="1" latinLnBrk="0" hangingPunct="1">
              <a:defRPr sz="827" kern="1200">
                <a:solidFill>
                  <a:schemeClr val="lt1"/>
                </a:solidFill>
                <a:latin typeface="+mn-lt"/>
                <a:ea typeface="+mn-ea"/>
                <a:cs typeface="+mn-cs"/>
              </a:defRPr>
            </a:lvl7pPr>
            <a:lvl8pPr marL="1470102" algn="l" defTabSz="420029" rtl="0" eaLnBrk="1" latinLnBrk="0" hangingPunct="1">
              <a:defRPr sz="827" kern="1200">
                <a:solidFill>
                  <a:schemeClr val="lt1"/>
                </a:solidFill>
                <a:latin typeface="+mn-lt"/>
                <a:ea typeface="+mn-ea"/>
                <a:cs typeface="+mn-cs"/>
              </a:defRPr>
            </a:lvl8pPr>
            <a:lvl9pPr marL="1680115" algn="l" defTabSz="420029" rtl="0" eaLnBrk="1" latinLnBrk="0" hangingPunct="1">
              <a:defRPr sz="827" kern="1200">
                <a:solidFill>
                  <a:schemeClr val="lt1"/>
                </a:solidFill>
                <a:latin typeface="+mn-lt"/>
                <a:ea typeface="+mn-ea"/>
                <a:cs typeface="+mn-cs"/>
              </a:defRPr>
            </a:lvl9pPr>
          </a:lstStyle>
          <a:p>
            <a:pPr algn="ctr"/>
            <a:r>
              <a:rPr lang="zh-TW" altLang="en-US" sz="1000" b="1" dirty="0">
                <a:solidFill>
                  <a:schemeClr val="bg1"/>
                </a:solidFill>
                <a:latin typeface="Adobe 仿宋 Std R" panose="02020400000000000000" pitchFamily="18" charset="-128"/>
                <a:ea typeface="Adobe 仿宋 Std R" panose="02020400000000000000" pitchFamily="18" charset="-128"/>
              </a:rPr>
              <a:t>學生的學習結果</a:t>
            </a:r>
          </a:p>
        </p:txBody>
      </p:sp>
      <p:sp>
        <p:nvSpPr>
          <p:cNvPr id="22" name="箭號: 五邊形 21">
            <a:extLst>
              <a:ext uri="{FF2B5EF4-FFF2-40B4-BE49-F238E27FC236}">
                <a16:creationId xmlns:a16="http://schemas.microsoft.com/office/drawing/2014/main" id="{9F44217A-2055-45D8-822C-6C5CA910CAFB}"/>
              </a:ext>
            </a:extLst>
          </p:cNvPr>
          <p:cNvSpPr/>
          <p:nvPr/>
        </p:nvSpPr>
        <p:spPr>
          <a:xfrm>
            <a:off x="10494551" y="4914820"/>
            <a:ext cx="1223275" cy="293343"/>
          </a:xfrm>
          <a:prstGeom prst="homePlate">
            <a:avLst/>
          </a:prstGeom>
          <a:solidFill>
            <a:srgbClr val="E456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20029" rtl="0" eaLnBrk="1" latinLnBrk="0" hangingPunct="1">
              <a:defRPr sz="827" kern="1200">
                <a:solidFill>
                  <a:schemeClr val="lt1"/>
                </a:solidFill>
                <a:latin typeface="+mn-lt"/>
                <a:ea typeface="+mn-ea"/>
                <a:cs typeface="+mn-cs"/>
              </a:defRPr>
            </a:lvl1pPr>
            <a:lvl2pPr marL="210015" algn="l" defTabSz="420029" rtl="0" eaLnBrk="1" latinLnBrk="0" hangingPunct="1">
              <a:defRPr sz="827" kern="1200">
                <a:solidFill>
                  <a:schemeClr val="lt1"/>
                </a:solidFill>
                <a:latin typeface="+mn-lt"/>
                <a:ea typeface="+mn-ea"/>
                <a:cs typeface="+mn-cs"/>
              </a:defRPr>
            </a:lvl2pPr>
            <a:lvl3pPr marL="420029" algn="l" defTabSz="420029" rtl="0" eaLnBrk="1" latinLnBrk="0" hangingPunct="1">
              <a:defRPr sz="827" kern="1200">
                <a:solidFill>
                  <a:schemeClr val="lt1"/>
                </a:solidFill>
                <a:latin typeface="+mn-lt"/>
                <a:ea typeface="+mn-ea"/>
                <a:cs typeface="+mn-cs"/>
              </a:defRPr>
            </a:lvl3pPr>
            <a:lvl4pPr marL="630044" algn="l" defTabSz="420029" rtl="0" eaLnBrk="1" latinLnBrk="0" hangingPunct="1">
              <a:defRPr sz="827" kern="1200">
                <a:solidFill>
                  <a:schemeClr val="lt1"/>
                </a:solidFill>
                <a:latin typeface="+mn-lt"/>
                <a:ea typeface="+mn-ea"/>
                <a:cs typeface="+mn-cs"/>
              </a:defRPr>
            </a:lvl4pPr>
            <a:lvl5pPr marL="840058" algn="l" defTabSz="420029" rtl="0" eaLnBrk="1" latinLnBrk="0" hangingPunct="1">
              <a:defRPr sz="827" kern="1200">
                <a:solidFill>
                  <a:schemeClr val="lt1"/>
                </a:solidFill>
                <a:latin typeface="+mn-lt"/>
                <a:ea typeface="+mn-ea"/>
                <a:cs typeface="+mn-cs"/>
              </a:defRPr>
            </a:lvl5pPr>
            <a:lvl6pPr marL="1050071" algn="l" defTabSz="420029" rtl="0" eaLnBrk="1" latinLnBrk="0" hangingPunct="1">
              <a:defRPr sz="827" kern="1200">
                <a:solidFill>
                  <a:schemeClr val="lt1"/>
                </a:solidFill>
                <a:latin typeface="+mn-lt"/>
                <a:ea typeface="+mn-ea"/>
                <a:cs typeface="+mn-cs"/>
              </a:defRPr>
            </a:lvl6pPr>
            <a:lvl7pPr marL="1260086" algn="l" defTabSz="420029" rtl="0" eaLnBrk="1" latinLnBrk="0" hangingPunct="1">
              <a:defRPr sz="827" kern="1200">
                <a:solidFill>
                  <a:schemeClr val="lt1"/>
                </a:solidFill>
                <a:latin typeface="+mn-lt"/>
                <a:ea typeface="+mn-ea"/>
                <a:cs typeface="+mn-cs"/>
              </a:defRPr>
            </a:lvl7pPr>
            <a:lvl8pPr marL="1470102" algn="l" defTabSz="420029" rtl="0" eaLnBrk="1" latinLnBrk="0" hangingPunct="1">
              <a:defRPr sz="827" kern="1200">
                <a:solidFill>
                  <a:schemeClr val="lt1"/>
                </a:solidFill>
                <a:latin typeface="+mn-lt"/>
                <a:ea typeface="+mn-ea"/>
                <a:cs typeface="+mn-cs"/>
              </a:defRPr>
            </a:lvl8pPr>
            <a:lvl9pPr marL="1680115" algn="l" defTabSz="420029" rtl="0" eaLnBrk="1" latinLnBrk="0" hangingPunct="1">
              <a:defRPr sz="827" kern="1200">
                <a:solidFill>
                  <a:schemeClr val="lt1"/>
                </a:solidFill>
                <a:latin typeface="+mn-lt"/>
                <a:ea typeface="+mn-ea"/>
                <a:cs typeface="+mn-cs"/>
              </a:defRPr>
            </a:lvl9pPr>
          </a:lstStyle>
          <a:p>
            <a:pPr algn="ctr"/>
            <a:r>
              <a:rPr lang="zh-TW" altLang="en-US" sz="1000" b="1" dirty="0">
                <a:solidFill>
                  <a:schemeClr val="bg1"/>
                </a:solidFill>
                <a:latin typeface="Adobe 仿宋 Std R" panose="02020400000000000000" pitchFamily="18" charset="-128"/>
                <a:ea typeface="Adobe 仿宋 Std R" panose="02020400000000000000" pitchFamily="18" charset="-128"/>
              </a:rPr>
              <a:t>組織支援與改變</a:t>
            </a:r>
          </a:p>
        </p:txBody>
      </p:sp>
      <p:sp>
        <p:nvSpPr>
          <p:cNvPr id="23" name="箭號: 五邊形 22">
            <a:extLst>
              <a:ext uri="{FF2B5EF4-FFF2-40B4-BE49-F238E27FC236}">
                <a16:creationId xmlns:a16="http://schemas.microsoft.com/office/drawing/2014/main" id="{8A198A13-B208-4470-B01A-9059AC81CC50}"/>
              </a:ext>
            </a:extLst>
          </p:cNvPr>
          <p:cNvSpPr/>
          <p:nvPr/>
        </p:nvSpPr>
        <p:spPr>
          <a:xfrm rot="11233249">
            <a:off x="10126498" y="4641157"/>
            <a:ext cx="1040190" cy="271680"/>
          </a:xfrm>
          <a:prstGeom prst="homePlat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20029" rtl="0" eaLnBrk="1" latinLnBrk="0" hangingPunct="1">
              <a:defRPr sz="827" kern="1200">
                <a:solidFill>
                  <a:schemeClr val="lt1"/>
                </a:solidFill>
                <a:latin typeface="+mn-lt"/>
                <a:ea typeface="+mn-ea"/>
                <a:cs typeface="+mn-cs"/>
              </a:defRPr>
            </a:lvl1pPr>
            <a:lvl2pPr marL="210015" algn="l" defTabSz="420029" rtl="0" eaLnBrk="1" latinLnBrk="0" hangingPunct="1">
              <a:defRPr sz="827" kern="1200">
                <a:solidFill>
                  <a:schemeClr val="lt1"/>
                </a:solidFill>
                <a:latin typeface="+mn-lt"/>
                <a:ea typeface="+mn-ea"/>
                <a:cs typeface="+mn-cs"/>
              </a:defRPr>
            </a:lvl2pPr>
            <a:lvl3pPr marL="420029" algn="l" defTabSz="420029" rtl="0" eaLnBrk="1" latinLnBrk="0" hangingPunct="1">
              <a:defRPr sz="827" kern="1200">
                <a:solidFill>
                  <a:schemeClr val="lt1"/>
                </a:solidFill>
                <a:latin typeface="+mn-lt"/>
                <a:ea typeface="+mn-ea"/>
                <a:cs typeface="+mn-cs"/>
              </a:defRPr>
            </a:lvl3pPr>
            <a:lvl4pPr marL="630044" algn="l" defTabSz="420029" rtl="0" eaLnBrk="1" latinLnBrk="0" hangingPunct="1">
              <a:defRPr sz="827" kern="1200">
                <a:solidFill>
                  <a:schemeClr val="lt1"/>
                </a:solidFill>
                <a:latin typeface="+mn-lt"/>
                <a:ea typeface="+mn-ea"/>
                <a:cs typeface="+mn-cs"/>
              </a:defRPr>
            </a:lvl4pPr>
            <a:lvl5pPr marL="840058" algn="l" defTabSz="420029" rtl="0" eaLnBrk="1" latinLnBrk="0" hangingPunct="1">
              <a:defRPr sz="827" kern="1200">
                <a:solidFill>
                  <a:schemeClr val="lt1"/>
                </a:solidFill>
                <a:latin typeface="+mn-lt"/>
                <a:ea typeface="+mn-ea"/>
                <a:cs typeface="+mn-cs"/>
              </a:defRPr>
            </a:lvl5pPr>
            <a:lvl6pPr marL="1050071" algn="l" defTabSz="420029" rtl="0" eaLnBrk="1" latinLnBrk="0" hangingPunct="1">
              <a:defRPr sz="827" kern="1200">
                <a:solidFill>
                  <a:schemeClr val="lt1"/>
                </a:solidFill>
                <a:latin typeface="+mn-lt"/>
                <a:ea typeface="+mn-ea"/>
                <a:cs typeface="+mn-cs"/>
              </a:defRPr>
            </a:lvl6pPr>
            <a:lvl7pPr marL="1260086" algn="l" defTabSz="420029" rtl="0" eaLnBrk="1" latinLnBrk="0" hangingPunct="1">
              <a:defRPr sz="827" kern="1200">
                <a:solidFill>
                  <a:schemeClr val="lt1"/>
                </a:solidFill>
                <a:latin typeface="+mn-lt"/>
                <a:ea typeface="+mn-ea"/>
                <a:cs typeface="+mn-cs"/>
              </a:defRPr>
            </a:lvl7pPr>
            <a:lvl8pPr marL="1470102" algn="l" defTabSz="420029" rtl="0" eaLnBrk="1" latinLnBrk="0" hangingPunct="1">
              <a:defRPr sz="827" kern="1200">
                <a:solidFill>
                  <a:schemeClr val="lt1"/>
                </a:solidFill>
                <a:latin typeface="+mn-lt"/>
                <a:ea typeface="+mn-ea"/>
                <a:cs typeface="+mn-cs"/>
              </a:defRPr>
            </a:lvl8pPr>
            <a:lvl9pPr marL="1680115" algn="l" defTabSz="420029" rtl="0" eaLnBrk="1" latinLnBrk="0" hangingPunct="1">
              <a:defRPr sz="827" kern="1200">
                <a:solidFill>
                  <a:schemeClr val="lt1"/>
                </a:solidFill>
                <a:latin typeface="+mn-lt"/>
                <a:ea typeface="+mn-ea"/>
                <a:cs typeface="+mn-cs"/>
              </a:defRPr>
            </a:lvl9pPr>
          </a:lstStyle>
          <a:p>
            <a:pPr algn="ctr"/>
            <a:endParaRPr lang="zh-TW" altLang="en-US" sz="1000" b="1" dirty="0">
              <a:solidFill>
                <a:schemeClr val="bg1"/>
              </a:solidFill>
              <a:latin typeface="Adobe 仿宋 Std R" panose="02020400000000000000" pitchFamily="18" charset="-128"/>
              <a:ea typeface="Adobe 仿宋 Std R" panose="02020400000000000000" pitchFamily="18" charset="-128"/>
            </a:endParaRPr>
          </a:p>
        </p:txBody>
      </p:sp>
      <p:sp>
        <p:nvSpPr>
          <p:cNvPr id="24" name="文字方塊 19">
            <a:extLst>
              <a:ext uri="{FF2B5EF4-FFF2-40B4-BE49-F238E27FC236}">
                <a16:creationId xmlns:a16="http://schemas.microsoft.com/office/drawing/2014/main" id="{F85B0EFE-8C3A-470A-B0D3-DAA5D6D7E627}"/>
              </a:ext>
            </a:extLst>
          </p:cNvPr>
          <p:cNvSpPr txBox="1"/>
          <p:nvPr/>
        </p:nvSpPr>
        <p:spPr>
          <a:xfrm rot="496712">
            <a:off x="10171072" y="4680695"/>
            <a:ext cx="1080135" cy="246221"/>
          </a:xfrm>
          <a:prstGeom prst="rect">
            <a:avLst/>
          </a:prstGeom>
          <a:noFill/>
        </p:spPr>
        <p:txBody>
          <a:bodyPr wrap="square" rtlCol="0">
            <a:spAutoFit/>
          </a:bodyPr>
          <a:lstStyle>
            <a:defPPr>
              <a:defRPr lang="en-US"/>
            </a:defPPr>
            <a:lvl1pPr marL="0" algn="l" defTabSz="420029" rtl="0" eaLnBrk="1" latinLnBrk="0" hangingPunct="1">
              <a:defRPr sz="827" kern="1200">
                <a:solidFill>
                  <a:schemeClr val="tx1"/>
                </a:solidFill>
                <a:latin typeface="+mn-lt"/>
                <a:ea typeface="+mn-ea"/>
                <a:cs typeface="+mn-cs"/>
              </a:defRPr>
            </a:lvl1pPr>
            <a:lvl2pPr marL="210015" algn="l" defTabSz="420029" rtl="0" eaLnBrk="1" latinLnBrk="0" hangingPunct="1">
              <a:defRPr sz="827" kern="1200">
                <a:solidFill>
                  <a:schemeClr val="tx1"/>
                </a:solidFill>
                <a:latin typeface="+mn-lt"/>
                <a:ea typeface="+mn-ea"/>
                <a:cs typeface="+mn-cs"/>
              </a:defRPr>
            </a:lvl2pPr>
            <a:lvl3pPr marL="420029" algn="l" defTabSz="420029" rtl="0" eaLnBrk="1" latinLnBrk="0" hangingPunct="1">
              <a:defRPr sz="827" kern="1200">
                <a:solidFill>
                  <a:schemeClr val="tx1"/>
                </a:solidFill>
                <a:latin typeface="+mn-lt"/>
                <a:ea typeface="+mn-ea"/>
                <a:cs typeface="+mn-cs"/>
              </a:defRPr>
            </a:lvl3pPr>
            <a:lvl4pPr marL="630044" algn="l" defTabSz="420029" rtl="0" eaLnBrk="1" latinLnBrk="0" hangingPunct="1">
              <a:defRPr sz="827" kern="1200">
                <a:solidFill>
                  <a:schemeClr val="tx1"/>
                </a:solidFill>
                <a:latin typeface="+mn-lt"/>
                <a:ea typeface="+mn-ea"/>
                <a:cs typeface="+mn-cs"/>
              </a:defRPr>
            </a:lvl4pPr>
            <a:lvl5pPr marL="840058" algn="l" defTabSz="420029" rtl="0" eaLnBrk="1" latinLnBrk="0" hangingPunct="1">
              <a:defRPr sz="827" kern="1200">
                <a:solidFill>
                  <a:schemeClr val="tx1"/>
                </a:solidFill>
                <a:latin typeface="+mn-lt"/>
                <a:ea typeface="+mn-ea"/>
                <a:cs typeface="+mn-cs"/>
              </a:defRPr>
            </a:lvl5pPr>
            <a:lvl6pPr marL="1050071" algn="l" defTabSz="420029" rtl="0" eaLnBrk="1" latinLnBrk="0" hangingPunct="1">
              <a:defRPr sz="827" kern="1200">
                <a:solidFill>
                  <a:schemeClr val="tx1"/>
                </a:solidFill>
                <a:latin typeface="+mn-lt"/>
                <a:ea typeface="+mn-ea"/>
                <a:cs typeface="+mn-cs"/>
              </a:defRPr>
            </a:lvl6pPr>
            <a:lvl7pPr marL="1260086" algn="l" defTabSz="420029" rtl="0" eaLnBrk="1" latinLnBrk="0" hangingPunct="1">
              <a:defRPr sz="827" kern="1200">
                <a:solidFill>
                  <a:schemeClr val="tx1"/>
                </a:solidFill>
                <a:latin typeface="+mn-lt"/>
                <a:ea typeface="+mn-ea"/>
                <a:cs typeface="+mn-cs"/>
              </a:defRPr>
            </a:lvl7pPr>
            <a:lvl8pPr marL="1470102" algn="l" defTabSz="420029" rtl="0" eaLnBrk="1" latinLnBrk="0" hangingPunct="1">
              <a:defRPr sz="827" kern="1200">
                <a:solidFill>
                  <a:schemeClr val="tx1"/>
                </a:solidFill>
                <a:latin typeface="+mn-lt"/>
                <a:ea typeface="+mn-ea"/>
                <a:cs typeface="+mn-cs"/>
              </a:defRPr>
            </a:lvl8pPr>
            <a:lvl9pPr marL="1680115" algn="l" defTabSz="420029" rtl="0" eaLnBrk="1" latinLnBrk="0" hangingPunct="1">
              <a:defRPr sz="827" kern="1200">
                <a:solidFill>
                  <a:schemeClr val="tx1"/>
                </a:solidFill>
                <a:latin typeface="+mn-lt"/>
                <a:ea typeface="+mn-ea"/>
                <a:cs typeface="+mn-cs"/>
              </a:defRPr>
            </a:lvl9pPr>
          </a:lstStyle>
          <a:p>
            <a:r>
              <a:rPr lang="zh-TW" altLang="en-US" sz="1000" b="1" dirty="0">
                <a:solidFill>
                  <a:schemeClr val="bg1"/>
                </a:solidFill>
                <a:latin typeface="Adobe 仿宋 Std R" panose="02020400000000000000" pitchFamily="18" charset="-128"/>
                <a:ea typeface="Adobe 仿宋 Std R" panose="02020400000000000000" pitchFamily="18" charset="-128"/>
              </a:rPr>
              <a:t>參與者的學習</a:t>
            </a:r>
            <a:endParaRPr lang="en-US" altLang="zh-TW" sz="1000" b="1" dirty="0">
              <a:solidFill>
                <a:schemeClr val="bg1"/>
              </a:solidFill>
              <a:latin typeface="Adobe 仿宋 Std R" panose="02020400000000000000" pitchFamily="18" charset="-128"/>
              <a:ea typeface="Adobe 仿宋 Std R" panose="02020400000000000000" pitchFamily="18" charset="-128"/>
            </a:endParaRPr>
          </a:p>
        </p:txBody>
      </p:sp>
      <p:sp>
        <p:nvSpPr>
          <p:cNvPr id="25" name="箭號: 五邊形 24">
            <a:extLst>
              <a:ext uri="{FF2B5EF4-FFF2-40B4-BE49-F238E27FC236}">
                <a16:creationId xmlns:a16="http://schemas.microsoft.com/office/drawing/2014/main" id="{A6CDF9A1-55D4-476F-964E-B76884B31065}"/>
              </a:ext>
            </a:extLst>
          </p:cNvPr>
          <p:cNvSpPr/>
          <p:nvPr/>
        </p:nvSpPr>
        <p:spPr>
          <a:xfrm rot="10644654">
            <a:off x="9606452" y="5196611"/>
            <a:ext cx="1832274" cy="293343"/>
          </a:xfrm>
          <a:prstGeom prst="homePlat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20029" rtl="0" eaLnBrk="1" latinLnBrk="0" hangingPunct="1">
              <a:defRPr sz="827" kern="1200">
                <a:solidFill>
                  <a:schemeClr val="lt1"/>
                </a:solidFill>
                <a:latin typeface="+mn-lt"/>
                <a:ea typeface="+mn-ea"/>
                <a:cs typeface="+mn-cs"/>
              </a:defRPr>
            </a:lvl1pPr>
            <a:lvl2pPr marL="210015" algn="l" defTabSz="420029" rtl="0" eaLnBrk="1" latinLnBrk="0" hangingPunct="1">
              <a:defRPr sz="827" kern="1200">
                <a:solidFill>
                  <a:schemeClr val="lt1"/>
                </a:solidFill>
                <a:latin typeface="+mn-lt"/>
                <a:ea typeface="+mn-ea"/>
                <a:cs typeface="+mn-cs"/>
              </a:defRPr>
            </a:lvl2pPr>
            <a:lvl3pPr marL="420029" algn="l" defTabSz="420029" rtl="0" eaLnBrk="1" latinLnBrk="0" hangingPunct="1">
              <a:defRPr sz="827" kern="1200">
                <a:solidFill>
                  <a:schemeClr val="lt1"/>
                </a:solidFill>
                <a:latin typeface="+mn-lt"/>
                <a:ea typeface="+mn-ea"/>
                <a:cs typeface="+mn-cs"/>
              </a:defRPr>
            </a:lvl3pPr>
            <a:lvl4pPr marL="630044" algn="l" defTabSz="420029" rtl="0" eaLnBrk="1" latinLnBrk="0" hangingPunct="1">
              <a:defRPr sz="827" kern="1200">
                <a:solidFill>
                  <a:schemeClr val="lt1"/>
                </a:solidFill>
                <a:latin typeface="+mn-lt"/>
                <a:ea typeface="+mn-ea"/>
                <a:cs typeface="+mn-cs"/>
              </a:defRPr>
            </a:lvl4pPr>
            <a:lvl5pPr marL="840058" algn="l" defTabSz="420029" rtl="0" eaLnBrk="1" latinLnBrk="0" hangingPunct="1">
              <a:defRPr sz="827" kern="1200">
                <a:solidFill>
                  <a:schemeClr val="lt1"/>
                </a:solidFill>
                <a:latin typeface="+mn-lt"/>
                <a:ea typeface="+mn-ea"/>
                <a:cs typeface="+mn-cs"/>
              </a:defRPr>
            </a:lvl5pPr>
            <a:lvl6pPr marL="1050071" algn="l" defTabSz="420029" rtl="0" eaLnBrk="1" latinLnBrk="0" hangingPunct="1">
              <a:defRPr sz="827" kern="1200">
                <a:solidFill>
                  <a:schemeClr val="lt1"/>
                </a:solidFill>
                <a:latin typeface="+mn-lt"/>
                <a:ea typeface="+mn-ea"/>
                <a:cs typeface="+mn-cs"/>
              </a:defRPr>
            </a:lvl6pPr>
            <a:lvl7pPr marL="1260086" algn="l" defTabSz="420029" rtl="0" eaLnBrk="1" latinLnBrk="0" hangingPunct="1">
              <a:defRPr sz="827" kern="1200">
                <a:solidFill>
                  <a:schemeClr val="lt1"/>
                </a:solidFill>
                <a:latin typeface="+mn-lt"/>
                <a:ea typeface="+mn-ea"/>
                <a:cs typeface="+mn-cs"/>
              </a:defRPr>
            </a:lvl7pPr>
            <a:lvl8pPr marL="1470102" algn="l" defTabSz="420029" rtl="0" eaLnBrk="1" latinLnBrk="0" hangingPunct="1">
              <a:defRPr sz="827" kern="1200">
                <a:solidFill>
                  <a:schemeClr val="lt1"/>
                </a:solidFill>
                <a:latin typeface="+mn-lt"/>
                <a:ea typeface="+mn-ea"/>
                <a:cs typeface="+mn-cs"/>
              </a:defRPr>
            </a:lvl8pPr>
            <a:lvl9pPr marL="1680115" algn="l" defTabSz="420029" rtl="0" eaLnBrk="1" latinLnBrk="0" hangingPunct="1">
              <a:defRPr sz="827" kern="1200">
                <a:solidFill>
                  <a:schemeClr val="lt1"/>
                </a:solidFill>
                <a:latin typeface="+mn-lt"/>
                <a:ea typeface="+mn-ea"/>
                <a:cs typeface="+mn-cs"/>
              </a:defRPr>
            </a:lvl9pPr>
          </a:lstStyle>
          <a:p>
            <a:pPr algn="ctr"/>
            <a:endParaRPr lang="zh-TW" altLang="en-US" sz="1000" b="1" dirty="0">
              <a:solidFill>
                <a:schemeClr val="bg1"/>
              </a:solidFill>
              <a:latin typeface="Adobe 仿宋 Std R" panose="02020400000000000000" pitchFamily="18" charset="-128"/>
              <a:ea typeface="Adobe 仿宋 Std R" panose="02020400000000000000" pitchFamily="18" charset="-128"/>
            </a:endParaRPr>
          </a:p>
        </p:txBody>
      </p:sp>
      <p:sp>
        <p:nvSpPr>
          <p:cNvPr id="26" name="文字方塊 20">
            <a:extLst>
              <a:ext uri="{FF2B5EF4-FFF2-40B4-BE49-F238E27FC236}">
                <a16:creationId xmlns:a16="http://schemas.microsoft.com/office/drawing/2014/main" id="{9396BB14-9351-4C63-B077-3CFD2C87F8C5}"/>
              </a:ext>
            </a:extLst>
          </p:cNvPr>
          <p:cNvSpPr txBox="1"/>
          <p:nvPr/>
        </p:nvSpPr>
        <p:spPr>
          <a:xfrm rot="21417010">
            <a:off x="9650412" y="5232786"/>
            <a:ext cx="1981200" cy="246221"/>
          </a:xfrm>
          <a:prstGeom prst="rect">
            <a:avLst/>
          </a:prstGeom>
          <a:noFill/>
        </p:spPr>
        <p:txBody>
          <a:bodyPr wrap="square" rtlCol="0">
            <a:spAutoFit/>
          </a:bodyPr>
          <a:lstStyle>
            <a:defPPr>
              <a:defRPr lang="en-US"/>
            </a:defPPr>
            <a:lvl1pPr marL="0" algn="l" defTabSz="420029" rtl="0" eaLnBrk="1" latinLnBrk="0" hangingPunct="1">
              <a:defRPr sz="827" kern="1200">
                <a:solidFill>
                  <a:schemeClr val="tx1"/>
                </a:solidFill>
                <a:latin typeface="+mn-lt"/>
                <a:ea typeface="+mn-ea"/>
                <a:cs typeface="+mn-cs"/>
              </a:defRPr>
            </a:lvl1pPr>
            <a:lvl2pPr marL="210015" algn="l" defTabSz="420029" rtl="0" eaLnBrk="1" latinLnBrk="0" hangingPunct="1">
              <a:defRPr sz="827" kern="1200">
                <a:solidFill>
                  <a:schemeClr val="tx1"/>
                </a:solidFill>
                <a:latin typeface="+mn-lt"/>
                <a:ea typeface="+mn-ea"/>
                <a:cs typeface="+mn-cs"/>
              </a:defRPr>
            </a:lvl2pPr>
            <a:lvl3pPr marL="420029" algn="l" defTabSz="420029" rtl="0" eaLnBrk="1" latinLnBrk="0" hangingPunct="1">
              <a:defRPr sz="827" kern="1200">
                <a:solidFill>
                  <a:schemeClr val="tx1"/>
                </a:solidFill>
                <a:latin typeface="+mn-lt"/>
                <a:ea typeface="+mn-ea"/>
                <a:cs typeface="+mn-cs"/>
              </a:defRPr>
            </a:lvl3pPr>
            <a:lvl4pPr marL="630044" algn="l" defTabSz="420029" rtl="0" eaLnBrk="1" latinLnBrk="0" hangingPunct="1">
              <a:defRPr sz="827" kern="1200">
                <a:solidFill>
                  <a:schemeClr val="tx1"/>
                </a:solidFill>
                <a:latin typeface="+mn-lt"/>
                <a:ea typeface="+mn-ea"/>
                <a:cs typeface="+mn-cs"/>
              </a:defRPr>
            </a:lvl4pPr>
            <a:lvl5pPr marL="840058" algn="l" defTabSz="420029" rtl="0" eaLnBrk="1" latinLnBrk="0" hangingPunct="1">
              <a:defRPr sz="827" kern="1200">
                <a:solidFill>
                  <a:schemeClr val="tx1"/>
                </a:solidFill>
                <a:latin typeface="+mn-lt"/>
                <a:ea typeface="+mn-ea"/>
                <a:cs typeface="+mn-cs"/>
              </a:defRPr>
            </a:lvl5pPr>
            <a:lvl6pPr marL="1050071" algn="l" defTabSz="420029" rtl="0" eaLnBrk="1" latinLnBrk="0" hangingPunct="1">
              <a:defRPr sz="827" kern="1200">
                <a:solidFill>
                  <a:schemeClr val="tx1"/>
                </a:solidFill>
                <a:latin typeface="+mn-lt"/>
                <a:ea typeface="+mn-ea"/>
                <a:cs typeface="+mn-cs"/>
              </a:defRPr>
            </a:lvl6pPr>
            <a:lvl7pPr marL="1260086" algn="l" defTabSz="420029" rtl="0" eaLnBrk="1" latinLnBrk="0" hangingPunct="1">
              <a:defRPr sz="827" kern="1200">
                <a:solidFill>
                  <a:schemeClr val="tx1"/>
                </a:solidFill>
                <a:latin typeface="+mn-lt"/>
                <a:ea typeface="+mn-ea"/>
                <a:cs typeface="+mn-cs"/>
              </a:defRPr>
            </a:lvl7pPr>
            <a:lvl8pPr marL="1470102" algn="l" defTabSz="420029" rtl="0" eaLnBrk="1" latinLnBrk="0" hangingPunct="1">
              <a:defRPr sz="827" kern="1200">
                <a:solidFill>
                  <a:schemeClr val="tx1"/>
                </a:solidFill>
                <a:latin typeface="+mn-lt"/>
                <a:ea typeface="+mn-ea"/>
                <a:cs typeface="+mn-cs"/>
              </a:defRPr>
            </a:lvl8pPr>
            <a:lvl9pPr marL="1680115" algn="l" defTabSz="420029" rtl="0" eaLnBrk="1" latinLnBrk="0" hangingPunct="1">
              <a:defRPr sz="827" kern="1200">
                <a:solidFill>
                  <a:schemeClr val="tx1"/>
                </a:solidFill>
                <a:latin typeface="+mn-lt"/>
                <a:ea typeface="+mn-ea"/>
                <a:cs typeface="+mn-cs"/>
              </a:defRPr>
            </a:lvl9pPr>
          </a:lstStyle>
          <a:p>
            <a:r>
              <a:rPr lang="zh-TW" altLang="en-US" sz="1000" b="1" dirty="0">
                <a:solidFill>
                  <a:schemeClr val="bg1"/>
                </a:solidFill>
                <a:latin typeface="Adobe 仿宋 Std R" panose="02020400000000000000" pitchFamily="18" charset="-128"/>
                <a:ea typeface="Adobe 仿宋 Std R" panose="02020400000000000000" pitchFamily="18" charset="-128"/>
              </a:rPr>
              <a:t>參與者對於新知與技能的運用</a:t>
            </a:r>
            <a:endParaRPr lang="en-US" altLang="zh-TW" sz="1000" b="1" dirty="0">
              <a:solidFill>
                <a:schemeClr val="bg1"/>
              </a:solidFill>
              <a:latin typeface="Adobe 仿宋 Std R" panose="02020400000000000000" pitchFamily="18" charset="-128"/>
              <a:ea typeface="Adobe 仿宋 Std R" panose="02020400000000000000" pitchFamily="18" charset="-128"/>
            </a:endParaRPr>
          </a:p>
        </p:txBody>
      </p:sp>
      <p:sp>
        <p:nvSpPr>
          <p:cNvPr id="27" name="矩形 26">
            <a:extLst>
              <a:ext uri="{FF2B5EF4-FFF2-40B4-BE49-F238E27FC236}">
                <a16:creationId xmlns:a16="http://schemas.microsoft.com/office/drawing/2014/main" id="{D174991F-5766-4E5C-8C97-FB0FA497F376}"/>
              </a:ext>
            </a:extLst>
          </p:cNvPr>
          <p:cNvSpPr/>
          <p:nvPr/>
        </p:nvSpPr>
        <p:spPr>
          <a:xfrm>
            <a:off x="4049700" y="1648615"/>
            <a:ext cx="4092597" cy="1200329"/>
          </a:xfrm>
          <a:prstGeom prst="rect">
            <a:avLst/>
          </a:prstGeom>
        </p:spPr>
        <p:txBody>
          <a:bodyPr wrap="square">
            <a:spAutoFit/>
          </a:bodyPr>
          <a:lstStyle/>
          <a:p>
            <a:pPr algn="ctr"/>
            <a:r>
              <a:rPr lang="zh-TW" altLang="en-US" sz="7200" b="1"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報告完畢</a:t>
            </a:r>
            <a:endParaRPr lang="zh-TW" altLang="en-US" sz="72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251414526"/>
      </p:ext>
    </p:extLst>
  </p:cSld>
  <p:clrMapOvr>
    <a:masterClrMapping/>
  </p:clrMapOvr>
</p:sld>
</file>

<file path=ppt/theme/theme1.xml><?xml version="1.0" encoding="utf-8"?>
<a:theme xmlns:a="http://schemas.openxmlformats.org/drawingml/2006/main" name="2_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12.22深化成效評估工作坊-母片">
      <a:majorFont>
        <a:latin typeface="Times New Roman"/>
        <a:ea typeface="標楷體"/>
        <a:cs typeface=""/>
      </a:majorFont>
      <a:minorFont>
        <a:latin typeface="Times New Roman"/>
        <a:ea typeface="標楷體"/>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1542</TotalTime>
  <Words>2508</Words>
  <Application>Microsoft Office PowerPoint</Application>
  <PresentationFormat>寬螢幕</PresentationFormat>
  <Paragraphs>248</Paragraphs>
  <Slides>24</Slides>
  <Notes>1</Notes>
  <HiddenSlides>0</HiddenSlides>
  <MMClips>0</MMClips>
  <ScaleCrop>false</ScaleCrop>
  <HeadingPairs>
    <vt:vector size="6" baseType="variant">
      <vt:variant>
        <vt:lpstr>使用字型</vt:lpstr>
      </vt:variant>
      <vt:variant>
        <vt:i4>13</vt:i4>
      </vt:variant>
      <vt:variant>
        <vt:lpstr>佈景主題</vt:lpstr>
      </vt:variant>
      <vt:variant>
        <vt:i4>1</vt:i4>
      </vt:variant>
      <vt:variant>
        <vt:lpstr>投影片標題</vt:lpstr>
      </vt:variant>
      <vt:variant>
        <vt:i4>24</vt:i4>
      </vt:variant>
    </vt:vector>
  </HeadingPairs>
  <TitlesOfParts>
    <vt:vector size="38" baseType="lpstr">
      <vt:lpstr>Adobe 仿宋 Std R</vt:lpstr>
      <vt:lpstr>Arimo</vt:lpstr>
      <vt:lpstr>Noto Sans Symbols</vt:lpstr>
      <vt:lpstr>新細明體</vt:lpstr>
      <vt:lpstr>新細明體</vt:lpstr>
      <vt:lpstr>Arial</vt:lpstr>
      <vt:lpstr>Calibri</vt:lpstr>
      <vt:lpstr>Times New Roman</vt:lpstr>
      <vt:lpstr>Wingdings</vt:lpstr>
      <vt:lpstr>微軟正黑體</vt:lpstr>
      <vt:lpstr>微軟正黑體</vt:lpstr>
      <vt:lpstr>標楷體</vt:lpstr>
      <vt:lpstr>標楷體</vt:lpstr>
      <vt:lpstr>2_Office 佈景主題</vt:lpstr>
      <vt:lpstr>精進教學品質計畫深化成效評估報告撰寫要領與案例分享</vt:lpstr>
      <vt:lpstr>課程目標</vt:lpstr>
      <vt:lpstr>實際任務</vt:lpstr>
      <vt:lpstr>成效評估的執行架構</vt:lpstr>
      <vt:lpstr>PowerPoint 簡報</vt:lpstr>
      <vt:lpstr>「報告階段」</vt:lpstr>
      <vt:lpstr>PowerPoint 簡報</vt:lpstr>
      <vt:lpstr>壹、深化成效評估報告之撰寫參考格式</vt:lpstr>
      <vt:lpstr>一、深化成效評估報告撰寫參考格式之完整報告版</vt:lpstr>
      <vt:lpstr>二、深化成效評估報告撰寫參考格式之精簡摘要版</vt:lpstr>
      <vt:lpstr>PowerPoint 簡報</vt:lpstr>
      <vt:lpstr>貳、深化成效評估報告之撰寫</vt:lpstr>
      <vt:lpstr>一、(完整版)報告撰寫重點 -1</vt:lpstr>
      <vt:lpstr>一、報告撰寫重點 -2</vt:lpstr>
      <vt:lpstr>PowerPoint 簡報</vt:lpstr>
      <vt:lpstr>質性資料之「結果與討論」</vt:lpstr>
      <vt:lpstr>質性資料之整理與編碼</vt:lpstr>
      <vt:lpstr>質性資料之「結果與討論」</vt:lpstr>
      <vt:lpstr>質性資料之「結果與討論」</vt:lpstr>
      <vt:lpstr>一、報告撰寫重點 -3</vt:lpstr>
      <vt:lpstr>二、報告撰寫格式之建議</vt:lpstr>
      <vt:lpstr>其他提醒事項-1</vt:lpstr>
      <vt:lpstr>其他提醒事項-2</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Super</cp:lastModifiedBy>
  <cp:revision>100</cp:revision>
  <dcterms:created xsi:type="dcterms:W3CDTF">2022-11-12T13:45:43Z</dcterms:created>
  <dcterms:modified xsi:type="dcterms:W3CDTF">2025-12-01T08:02:03Z</dcterms:modified>
</cp:coreProperties>
</file>